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81" r:id="rId5"/>
    <p:sldId id="284" r:id="rId6"/>
    <p:sldId id="279" r:id="rId7"/>
    <p:sldId id="280" r:id="rId8"/>
    <p:sldId id="273" r:id="rId9"/>
    <p:sldId id="261" r:id="rId10"/>
    <p:sldId id="302" r:id="rId11"/>
    <p:sldId id="303" r:id="rId12"/>
    <p:sldId id="265" r:id="rId13"/>
    <p:sldId id="294" r:id="rId14"/>
    <p:sldId id="295" r:id="rId15"/>
    <p:sldId id="296" r:id="rId16"/>
    <p:sldId id="297" r:id="rId17"/>
    <p:sldId id="298" r:id="rId18"/>
    <p:sldId id="299" r:id="rId19"/>
    <p:sldId id="300" r:id="rId20"/>
    <p:sldId id="301" r:id="rId21"/>
    <p:sldId id="304" r:id="rId22"/>
    <p:sldId id="305"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57727-EAB7-4FF0-BCFC-2ED077736AE5}" v="13" dt="2024-09-10T16:38:15.004"/>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94830" autoAdjust="0"/>
  </p:normalViewPr>
  <p:slideViewPr>
    <p:cSldViewPr snapToGrid="0">
      <p:cViewPr varScale="1">
        <p:scale>
          <a:sx n="69" d="100"/>
          <a:sy n="69" d="100"/>
        </p:scale>
        <p:origin x="960" y="7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dy Lerch" userId="2d44ebf1ec262f62" providerId="LiveId" clId="{02E57727-EAB7-4FF0-BCFC-2ED077736AE5}"/>
    <pc:docChg chg="undo custSel addSld delSld modSld sldOrd">
      <pc:chgData name="Cody Lerch" userId="2d44ebf1ec262f62" providerId="LiveId" clId="{02E57727-EAB7-4FF0-BCFC-2ED077736AE5}" dt="2024-09-10T22:38:41.728" v="852" actId="14100"/>
      <pc:docMkLst>
        <pc:docMk/>
      </pc:docMkLst>
      <pc:sldChg chg="modSp mod">
        <pc:chgData name="Cody Lerch" userId="2d44ebf1ec262f62" providerId="LiveId" clId="{02E57727-EAB7-4FF0-BCFC-2ED077736AE5}" dt="2024-09-10T22:05:10.389" v="770" actId="20577"/>
        <pc:sldMkLst>
          <pc:docMk/>
          <pc:sldMk cId="729609147" sldId="265"/>
        </pc:sldMkLst>
        <pc:spChg chg="mod">
          <ac:chgData name="Cody Lerch" userId="2d44ebf1ec262f62" providerId="LiveId" clId="{02E57727-EAB7-4FF0-BCFC-2ED077736AE5}" dt="2024-09-10T15:53:27.297" v="146" actId="255"/>
          <ac:spMkLst>
            <pc:docMk/>
            <pc:sldMk cId="729609147" sldId="265"/>
            <ac:spMk id="2" creationId="{314C27C8-165C-5513-DB4B-9D840097C545}"/>
          </ac:spMkLst>
        </pc:spChg>
        <pc:spChg chg="mod">
          <ac:chgData name="Cody Lerch" userId="2d44ebf1ec262f62" providerId="LiveId" clId="{02E57727-EAB7-4FF0-BCFC-2ED077736AE5}" dt="2024-09-10T15:53:34.581" v="147" actId="14100"/>
          <ac:spMkLst>
            <pc:docMk/>
            <pc:sldMk cId="729609147" sldId="265"/>
            <ac:spMk id="4" creationId="{83302BFD-960F-CBB3-E984-CDC12813A10C}"/>
          </ac:spMkLst>
        </pc:spChg>
        <pc:spChg chg="mod">
          <ac:chgData name="Cody Lerch" userId="2d44ebf1ec262f62" providerId="LiveId" clId="{02E57727-EAB7-4FF0-BCFC-2ED077736AE5}" dt="2024-09-10T22:05:10.389" v="770" actId="20577"/>
          <ac:spMkLst>
            <pc:docMk/>
            <pc:sldMk cId="729609147" sldId="265"/>
            <ac:spMk id="52" creationId="{F2CCE123-860F-8623-781F-12CEA66980F5}"/>
          </ac:spMkLst>
        </pc:spChg>
      </pc:sldChg>
      <pc:sldChg chg="del">
        <pc:chgData name="Cody Lerch" userId="2d44ebf1ec262f62" providerId="LiveId" clId="{02E57727-EAB7-4FF0-BCFC-2ED077736AE5}" dt="2024-09-10T02:30:31.604" v="91" actId="2696"/>
        <pc:sldMkLst>
          <pc:docMk/>
          <pc:sldMk cId="643777997" sldId="266"/>
        </pc:sldMkLst>
      </pc:sldChg>
      <pc:sldChg chg="del">
        <pc:chgData name="Cody Lerch" userId="2d44ebf1ec262f62" providerId="LiveId" clId="{02E57727-EAB7-4FF0-BCFC-2ED077736AE5}" dt="2024-09-10T02:30:29.686" v="90" actId="2696"/>
        <pc:sldMkLst>
          <pc:docMk/>
          <pc:sldMk cId="4259977132" sldId="268"/>
        </pc:sldMkLst>
      </pc:sldChg>
      <pc:sldChg chg="ord">
        <pc:chgData name="Cody Lerch" userId="2d44ebf1ec262f62" providerId="LiveId" clId="{02E57727-EAB7-4FF0-BCFC-2ED077736AE5}" dt="2024-09-10T22:23:55.106" v="847"/>
        <pc:sldMkLst>
          <pc:docMk/>
          <pc:sldMk cId="1679936628" sldId="273"/>
        </pc:sldMkLst>
      </pc:sldChg>
      <pc:sldChg chg="addSp delSp modSp del mod">
        <pc:chgData name="Cody Lerch" userId="2d44ebf1ec262f62" providerId="LiveId" clId="{02E57727-EAB7-4FF0-BCFC-2ED077736AE5}" dt="2024-09-10T15:52:54.441" v="141" actId="2696"/>
        <pc:sldMkLst>
          <pc:docMk/>
          <pc:sldMk cId="1649597717" sldId="277"/>
        </pc:sldMkLst>
        <pc:picChg chg="add mod">
          <ac:chgData name="Cody Lerch" userId="2d44ebf1ec262f62" providerId="LiveId" clId="{02E57727-EAB7-4FF0-BCFC-2ED077736AE5}" dt="2024-09-10T00:52:02.462" v="7" actId="571"/>
          <ac:picMkLst>
            <pc:docMk/>
            <pc:sldMk cId="1649597717" sldId="277"/>
            <ac:picMk id="4" creationId="{D7790253-06C2-ABAF-5361-8F7F5E120F89}"/>
          </ac:picMkLst>
        </pc:picChg>
        <pc:picChg chg="add mod">
          <ac:chgData name="Cody Lerch" userId="2d44ebf1ec262f62" providerId="LiveId" clId="{02E57727-EAB7-4FF0-BCFC-2ED077736AE5}" dt="2024-09-10T00:52:32.253" v="13" actId="1076"/>
          <ac:picMkLst>
            <pc:docMk/>
            <pc:sldMk cId="1649597717" sldId="277"/>
            <ac:picMk id="5" creationId="{78E53D3D-1A73-5648-87FD-BFDD6B4360D1}"/>
          </ac:picMkLst>
        </pc:picChg>
        <pc:picChg chg="add del mod">
          <ac:chgData name="Cody Lerch" userId="2d44ebf1ec262f62" providerId="LiveId" clId="{02E57727-EAB7-4FF0-BCFC-2ED077736AE5}" dt="2024-09-10T00:52:40.649" v="16" actId="21"/>
          <ac:picMkLst>
            <pc:docMk/>
            <pc:sldMk cId="1649597717" sldId="277"/>
            <ac:picMk id="6" creationId="{0B49C45D-95A4-A755-015E-19B33F1E1BEA}"/>
          </ac:picMkLst>
        </pc:picChg>
      </pc:sldChg>
      <pc:sldChg chg="del">
        <pc:chgData name="Cody Lerch" userId="2d44ebf1ec262f62" providerId="LiveId" clId="{02E57727-EAB7-4FF0-BCFC-2ED077736AE5}" dt="2024-09-10T15:48:20.217" v="118" actId="47"/>
        <pc:sldMkLst>
          <pc:docMk/>
          <pc:sldMk cId="3930438526" sldId="278"/>
        </pc:sldMkLst>
      </pc:sldChg>
      <pc:sldChg chg="ord">
        <pc:chgData name="Cody Lerch" userId="2d44ebf1ec262f62" providerId="LiveId" clId="{02E57727-EAB7-4FF0-BCFC-2ED077736AE5}" dt="2024-09-10T22:23:41.229" v="845"/>
        <pc:sldMkLst>
          <pc:docMk/>
          <pc:sldMk cId="2243159397" sldId="279"/>
        </pc:sldMkLst>
      </pc:sldChg>
      <pc:sldChg chg="modSp mod">
        <pc:chgData name="Cody Lerch" userId="2d44ebf1ec262f62" providerId="LiveId" clId="{02E57727-EAB7-4FF0-BCFC-2ED077736AE5}" dt="2024-09-10T16:39:26.907" v="769" actId="20577"/>
        <pc:sldMkLst>
          <pc:docMk/>
          <pc:sldMk cId="2184472291" sldId="282"/>
        </pc:sldMkLst>
        <pc:spChg chg="mod">
          <ac:chgData name="Cody Lerch" userId="2d44ebf1ec262f62" providerId="LiveId" clId="{02E57727-EAB7-4FF0-BCFC-2ED077736AE5}" dt="2024-09-10T16:39:26.907" v="769" actId="20577"/>
          <ac:spMkLst>
            <pc:docMk/>
            <pc:sldMk cId="2184472291" sldId="282"/>
            <ac:spMk id="8" creationId="{86613063-168A-02B8-4326-BB842F3B83E2}"/>
          </ac:spMkLst>
        </pc:spChg>
      </pc:sldChg>
      <pc:sldChg chg="del">
        <pc:chgData name="Cody Lerch" userId="2d44ebf1ec262f62" providerId="LiveId" clId="{02E57727-EAB7-4FF0-BCFC-2ED077736AE5}" dt="2024-09-10T02:30:33.664" v="92" actId="2696"/>
        <pc:sldMkLst>
          <pc:docMk/>
          <pc:sldMk cId="4233691277" sldId="292"/>
        </pc:sldMkLst>
      </pc:sldChg>
      <pc:sldChg chg="addSp delSp modSp del mod">
        <pc:chgData name="Cody Lerch" userId="2d44ebf1ec262f62" providerId="LiveId" clId="{02E57727-EAB7-4FF0-BCFC-2ED077736AE5}" dt="2024-09-10T02:33:39.282" v="93" actId="2696"/>
        <pc:sldMkLst>
          <pc:docMk/>
          <pc:sldMk cId="2114631285" sldId="293"/>
        </pc:sldMkLst>
        <pc:spChg chg="mod">
          <ac:chgData name="Cody Lerch" userId="2d44ebf1ec262f62" providerId="LiveId" clId="{02E57727-EAB7-4FF0-BCFC-2ED077736AE5}" dt="2024-09-10T00:49:54.553" v="1" actId="1076"/>
          <ac:spMkLst>
            <pc:docMk/>
            <pc:sldMk cId="2114631285" sldId="293"/>
            <ac:spMk id="2" creationId="{467E3261-C434-5B75-10E3-5EECF1B0F488}"/>
          </ac:spMkLst>
        </pc:spChg>
        <pc:spChg chg="mod">
          <ac:chgData name="Cody Lerch" userId="2d44ebf1ec262f62" providerId="LiveId" clId="{02E57727-EAB7-4FF0-BCFC-2ED077736AE5}" dt="2024-09-10T00:50:11.241" v="2" actId="20577"/>
          <ac:spMkLst>
            <pc:docMk/>
            <pc:sldMk cId="2114631285" sldId="293"/>
            <ac:spMk id="52" creationId="{30B4F424-C852-EDA4-C8D4-2DA0B19883FE}"/>
          </ac:spMkLst>
        </pc:spChg>
        <pc:picChg chg="add del">
          <ac:chgData name="Cody Lerch" userId="2d44ebf1ec262f62" providerId="LiveId" clId="{02E57727-EAB7-4FF0-BCFC-2ED077736AE5}" dt="2024-09-10T00:52:07.135" v="9" actId="478"/>
          <ac:picMkLst>
            <pc:docMk/>
            <pc:sldMk cId="2114631285" sldId="293"/>
            <ac:picMk id="4" creationId="{E4D66243-6632-6A11-4516-48E8970ECCD6}"/>
          </ac:picMkLst>
        </pc:picChg>
      </pc:sldChg>
      <pc:sldChg chg="addSp delSp modSp new mod">
        <pc:chgData name="Cody Lerch" userId="2d44ebf1ec262f62" providerId="LiveId" clId="{02E57727-EAB7-4FF0-BCFC-2ED077736AE5}" dt="2024-09-10T00:56:14.034" v="37" actId="1076"/>
        <pc:sldMkLst>
          <pc:docMk/>
          <pc:sldMk cId="3122989051" sldId="294"/>
        </pc:sldMkLst>
        <pc:spChg chg="mod">
          <ac:chgData name="Cody Lerch" userId="2d44ebf1ec262f62" providerId="LiveId" clId="{02E57727-EAB7-4FF0-BCFC-2ED077736AE5}" dt="2024-09-10T00:55:29.508" v="24"/>
          <ac:spMkLst>
            <pc:docMk/>
            <pc:sldMk cId="3122989051" sldId="294"/>
            <ac:spMk id="2" creationId="{2C56DDD3-2B6F-78AF-CAAB-C7F832EF1AA7}"/>
          </ac:spMkLst>
        </pc:spChg>
        <pc:spChg chg="del">
          <ac:chgData name="Cody Lerch" userId="2d44ebf1ec262f62" providerId="LiveId" clId="{02E57727-EAB7-4FF0-BCFC-2ED077736AE5}" dt="2024-09-10T00:54:00.024" v="18"/>
          <ac:spMkLst>
            <pc:docMk/>
            <pc:sldMk cId="3122989051" sldId="294"/>
            <ac:spMk id="3" creationId="{E23C293B-6449-2D19-A1ED-4BEC4FF9D2EA}"/>
          </ac:spMkLst>
        </pc:spChg>
        <pc:spChg chg="add mod">
          <ac:chgData name="Cody Lerch" userId="2d44ebf1ec262f62" providerId="LiveId" clId="{02E57727-EAB7-4FF0-BCFC-2ED077736AE5}" dt="2024-09-10T00:56:08.550" v="35" actId="20577"/>
          <ac:spMkLst>
            <pc:docMk/>
            <pc:sldMk cId="3122989051" sldId="294"/>
            <ac:spMk id="6" creationId="{4639F4B8-C016-BC8A-4B88-66A186E51EEA}"/>
          </ac:spMkLst>
        </pc:spChg>
        <pc:picChg chg="add del mod">
          <ac:chgData name="Cody Lerch" userId="2d44ebf1ec262f62" providerId="LiveId" clId="{02E57727-EAB7-4FF0-BCFC-2ED077736AE5}" dt="2024-09-10T00:55:13.689" v="20" actId="478"/>
          <ac:picMkLst>
            <pc:docMk/>
            <pc:sldMk cId="3122989051" sldId="294"/>
            <ac:picMk id="4" creationId="{00550C1C-7FF0-7FB0-C1E9-510D72D9A31D}"/>
          </ac:picMkLst>
        </pc:picChg>
        <pc:picChg chg="add mod">
          <ac:chgData name="Cody Lerch" userId="2d44ebf1ec262f62" providerId="LiveId" clId="{02E57727-EAB7-4FF0-BCFC-2ED077736AE5}" dt="2024-09-10T00:56:14.034" v="37" actId="1076"/>
          <ac:picMkLst>
            <pc:docMk/>
            <pc:sldMk cId="3122989051" sldId="294"/>
            <ac:picMk id="8" creationId="{0320B248-1FCA-DB2E-7F40-40FCEE6CCD49}"/>
          </ac:picMkLst>
        </pc:picChg>
      </pc:sldChg>
      <pc:sldChg chg="addSp delSp modSp new mod">
        <pc:chgData name="Cody Lerch" userId="2d44ebf1ec262f62" providerId="LiveId" clId="{02E57727-EAB7-4FF0-BCFC-2ED077736AE5}" dt="2024-09-10T00:56:58.188" v="44" actId="1076"/>
        <pc:sldMkLst>
          <pc:docMk/>
          <pc:sldMk cId="3803257513" sldId="295"/>
        </pc:sldMkLst>
        <pc:spChg chg="del">
          <ac:chgData name="Cody Lerch" userId="2d44ebf1ec262f62" providerId="LiveId" clId="{02E57727-EAB7-4FF0-BCFC-2ED077736AE5}" dt="2024-09-10T00:56:30.692" v="39"/>
          <ac:spMkLst>
            <pc:docMk/>
            <pc:sldMk cId="3803257513" sldId="295"/>
            <ac:spMk id="3" creationId="{8111EB0E-6153-B14A-B7D6-A7559F38851F}"/>
          </ac:spMkLst>
        </pc:spChg>
        <pc:picChg chg="add mod">
          <ac:chgData name="Cody Lerch" userId="2d44ebf1ec262f62" providerId="LiveId" clId="{02E57727-EAB7-4FF0-BCFC-2ED077736AE5}" dt="2024-09-10T00:56:58.188" v="44" actId="1076"/>
          <ac:picMkLst>
            <pc:docMk/>
            <pc:sldMk cId="3803257513" sldId="295"/>
            <ac:picMk id="4" creationId="{66824D53-966E-7725-D558-E947D4A33ABA}"/>
          </ac:picMkLst>
        </pc:picChg>
      </pc:sldChg>
      <pc:sldChg chg="new del ord">
        <pc:chgData name="Cody Lerch" userId="2d44ebf1ec262f62" providerId="LiveId" clId="{02E57727-EAB7-4FF0-BCFC-2ED077736AE5}" dt="2024-09-10T01:01:08.581" v="51" actId="680"/>
        <pc:sldMkLst>
          <pc:docMk/>
          <pc:sldMk cId="744337152" sldId="296"/>
        </pc:sldMkLst>
      </pc:sldChg>
      <pc:sldChg chg="new del">
        <pc:chgData name="Cody Lerch" userId="2d44ebf1ec262f62" providerId="LiveId" clId="{02E57727-EAB7-4FF0-BCFC-2ED077736AE5}" dt="2024-09-10T01:00:11.298" v="46" actId="680"/>
        <pc:sldMkLst>
          <pc:docMk/>
          <pc:sldMk cId="1750334898" sldId="296"/>
        </pc:sldMkLst>
      </pc:sldChg>
      <pc:sldChg chg="addSp delSp modSp new mod">
        <pc:chgData name="Cody Lerch" userId="2d44ebf1ec262f62" providerId="LiveId" clId="{02E57727-EAB7-4FF0-BCFC-2ED077736AE5}" dt="2024-09-10T15:54:33.788" v="149" actId="5793"/>
        <pc:sldMkLst>
          <pc:docMk/>
          <pc:sldMk cId="2532963306" sldId="296"/>
        </pc:sldMkLst>
        <pc:spChg chg="mod">
          <ac:chgData name="Cody Lerch" userId="2d44ebf1ec262f62" providerId="LiveId" clId="{02E57727-EAB7-4FF0-BCFC-2ED077736AE5}" dt="2024-09-10T01:01:43.229" v="60"/>
          <ac:spMkLst>
            <pc:docMk/>
            <pc:sldMk cId="2532963306" sldId="296"/>
            <ac:spMk id="2" creationId="{A402220A-8267-7607-D316-B59CCBCB2084}"/>
          </ac:spMkLst>
        </pc:spChg>
        <pc:spChg chg="del">
          <ac:chgData name="Cody Lerch" userId="2d44ebf1ec262f62" providerId="LiveId" clId="{02E57727-EAB7-4FF0-BCFC-2ED077736AE5}" dt="2024-09-10T01:01:14.120" v="53"/>
          <ac:spMkLst>
            <pc:docMk/>
            <pc:sldMk cId="2532963306" sldId="296"/>
            <ac:spMk id="3" creationId="{27EE7AEC-B681-C7D4-4D74-6BE83E8F613C}"/>
          </ac:spMkLst>
        </pc:spChg>
        <pc:spChg chg="add mod">
          <ac:chgData name="Cody Lerch" userId="2d44ebf1ec262f62" providerId="LiveId" clId="{02E57727-EAB7-4FF0-BCFC-2ED077736AE5}" dt="2024-09-10T15:54:33.788" v="149" actId="5793"/>
          <ac:spMkLst>
            <pc:docMk/>
            <pc:sldMk cId="2532963306" sldId="296"/>
            <ac:spMk id="6" creationId="{C8A2D146-0B05-8A6E-7300-208D7B5E217A}"/>
          </ac:spMkLst>
        </pc:spChg>
        <pc:picChg chg="add del mod">
          <ac:chgData name="Cody Lerch" userId="2d44ebf1ec262f62" providerId="LiveId" clId="{02E57727-EAB7-4FF0-BCFC-2ED077736AE5}" dt="2024-09-10T01:01:15.953" v="54" actId="478"/>
          <ac:picMkLst>
            <pc:docMk/>
            <pc:sldMk cId="2532963306" sldId="296"/>
            <ac:picMk id="4" creationId="{5047386C-A3A5-5CBB-A2FF-F3AE6D5764C2}"/>
          </ac:picMkLst>
        </pc:picChg>
        <pc:picChg chg="add mod">
          <ac:chgData name="Cody Lerch" userId="2d44ebf1ec262f62" providerId="LiveId" clId="{02E57727-EAB7-4FF0-BCFC-2ED077736AE5}" dt="2024-09-10T01:02:10.062" v="63" actId="14100"/>
          <ac:picMkLst>
            <pc:docMk/>
            <pc:sldMk cId="2532963306" sldId="296"/>
            <ac:picMk id="7" creationId="{6F2DA0E2-A641-418A-BEC0-BC798470092B}"/>
          </ac:picMkLst>
        </pc:picChg>
      </pc:sldChg>
      <pc:sldChg chg="addSp delSp modSp new mod">
        <pc:chgData name="Cody Lerch" userId="2d44ebf1ec262f62" providerId="LiveId" clId="{02E57727-EAB7-4FF0-BCFC-2ED077736AE5}" dt="2024-09-10T15:55:05.864" v="152" actId="1076"/>
        <pc:sldMkLst>
          <pc:docMk/>
          <pc:sldMk cId="1011976510" sldId="297"/>
        </pc:sldMkLst>
        <pc:spChg chg="del">
          <ac:chgData name="Cody Lerch" userId="2d44ebf1ec262f62" providerId="LiveId" clId="{02E57727-EAB7-4FF0-BCFC-2ED077736AE5}" dt="2024-09-10T15:55:03.803" v="151" actId="478"/>
          <ac:spMkLst>
            <pc:docMk/>
            <pc:sldMk cId="1011976510" sldId="297"/>
            <ac:spMk id="2" creationId="{B299CF55-A9A4-E6A6-F7A7-377CC3665B90}"/>
          </ac:spMkLst>
        </pc:spChg>
        <pc:spChg chg="del">
          <ac:chgData name="Cody Lerch" userId="2d44ebf1ec262f62" providerId="LiveId" clId="{02E57727-EAB7-4FF0-BCFC-2ED077736AE5}" dt="2024-09-10T15:54:57.758" v="150" actId="478"/>
          <ac:spMkLst>
            <pc:docMk/>
            <pc:sldMk cId="1011976510" sldId="297"/>
            <ac:spMk id="3" creationId="{BA132591-F0F3-EEA2-F8F9-ED977ABEED1D}"/>
          </ac:spMkLst>
        </pc:spChg>
        <pc:picChg chg="add mod">
          <ac:chgData name="Cody Lerch" userId="2d44ebf1ec262f62" providerId="LiveId" clId="{02E57727-EAB7-4FF0-BCFC-2ED077736AE5}" dt="2024-09-10T15:55:05.864" v="152" actId="1076"/>
          <ac:picMkLst>
            <pc:docMk/>
            <pc:sldMk cId="1011976510" sldId="297"/>
            <ac:picMk id="5" creationId="{32DC1B04-4D32-E90D-220E-1B8C9A7E9D4B}"/>
          </ac:picMkLst>
        </pc:picChg>
      </pc:sldChg>
      <pc:sldChg chg="addSp delSp modSp new mod">
        <pc:chgData name="Cody Lerch" userId="2d44ebf1ec262f62" providerId="LiveId" clId="{02E57727-EAB7-4FF0-BCFC-2ED077736AE5}" dt="2024-09-10T16:14:08.113" v="172" actId="14100"/>
        <pc:sldMkLst>
          <pc:docMk/>
          <pc:sldMk cId="2620109578" sldId="298"/>
        </pc:sldMkLst>
        <pc:spChg chg="mod">
          <ac:chgData name="Cody Lerch" userId="2d44ebf1ec262f62" providerId="LiveId" clId="{02E57727-EAB7-4FF0-BCFC-2ED077736AE5}" dt="2024-09-10T01:02:49.053" v="66"/>
          <ac:spMkLst>
            <pc:docMk/>
            <pc:sldMk cId="2620109578" sldId="298"/>
            <ac:spMk id="2" creationId="{C001A189-DA82-50C1-274B-D89C0FDD6655}"/>
          </ac:spMkLst>
        </pc:spChg>
        <pc:spChg chg="mod">
          <ac:chgData name="Cody Lerch" userId="2d44ebf1ec262f62" providerId="LiveId" clId="{02E57727-EAB7-4FF0-BCFC-2ED077736AE5}" dt="2024-09-10T16:13:37.431" v="167" actId="27636"/>
          <ac:spMkLst>
            <pc:docMk/>
            <pc:sldMk cId="2620109578" sldId="298"/>
            <ac:spMk id="3" creationId="{72D744BC-71B7-FA87-59DC-D78C0502C95A}"/>
          </ac:spMkLst>
        </pc:spChg>
        <pc:picChg chg="add del mod">
          <ac:chgData name="Cody Lerch" userId="2d44ebf1ec262f62" providerId="LiveId" clId="{02E57727-EAB7-4FF0-BCFC-2ED077736AE5}" dt="2024-09-10T16:13:21.767" v="153" actId="478"/>
          <ac:picMkLst>
            <pc:docMk/>
            <pc:sldMk cId="2620109578" sldId="298"/>
            <ac:picMk id="4" creationId="{0239DE56-38DE-FAC7-FE53-A29E1B69F556}"/>
          </ac:picMkLst>
        </pc:picChg>
        <pc:picChg chg="add mod">
          <ac:chgData name="Cody Lerch" userId="2d44ebf1ec262f62" providerId="LiveId" clId="{02E57727-EAB7-4FF0-BCFC-2ED077736AE5}" dt="2024-09-10T16:14:08.113" v="172" actId="14100"/>
          <ac:picMkLst>
            <pc:docMk/>
            <pc:sldMk cId="2620109578" sldId="298"/>
            <ac:picMk id="6" creationId="{7F1D87C1-E4C7-F1BB-0497-99E8B06915BC}"/>
          </ac:picMkLst>
        </pc:picChg>
      </pc:sldChg>
      <pc:sldChg chg="addSp delSp modSp new mod">
        <pc:chgData name="Cody Lerch" userId="2d44ebf1ec262f62" providerId="LiveId" clId="{02E57727-EAB7-4FF0-BCFC-2ED077736AE5}" dt="2024-09-10T01:04:25.281" v="89" actId="1076"/>
        <pc:sldMkLst>
          <pc:docMk/>
          <pc:sldMk cId="3787800246" sldId="299"/>
        </pc:sldMkLst>
        <pc:spChg chg="del">
          <ac:chgData name="Cody Lerch" userId="2d44ebf1ec262f62" providerId="LiveId" clId="{02E57727-EAB7-4FF0-BCFC-2ED077736AE5}" dt="2024-09-10T01:04:13.300" v="87" actId="478"/>
          <ac:spMkLst>
            <pc:docMk/>
            <pc:sldMk cId="3787800246" sldId="299"/>
            <ac:spMk id="2" creationId="{3CED51EF-91F5-D686-B434-3EBCDCFEC69E}"/>
          </ac:spMkLst>
        </pc:spChg>
        <pc:spChg chg="del">
          <ac:chgData name="Cody Lerch" userId="2d44ebf1ec262f62" providerId="LiveId" clId="{02E57727-EAB7-4FF0-BCFC-2ED077736AE5}" dt="2024-09-10T01:03:58.336" v="82"/>
          <ac:spMkLst>
            <pc:docMk/>
            <pc:sldMk cId="3787800246" sldId="299"/>
            <ac:spMk id="3" creationId="{89FB945B-8F3C-2185-E85B-BB0636BC1502}"/>
          </ac:spMkLst>
        </pc:spChg>
        <pc:picChg chg="add mod">
          <ac:chgData name="Cody Lerch" userId="2d44ebf1ec262f62" providerId="LiveId" clId="{02E57727-EAB7-4FF0-BCFC-2ED077736AE5}" dt="2024-09-10T01:04:25.281" v="89" actId="1076"/>
          <ac:picMkLst>
            <pc:docMk/>
            <pc:sldMk cId="3787800246" sldId="299"/>
            <ac:picMk id="4" creationId="{76789B90-CEEB-AC81-74C1-5FC8372199CA}"/>
          </ac:picMkLst>
        </pc:picChg>
      </pc:sldChg>
      <pc:sldChg chg="addSp delSp modSp new mod">
        <pc:chgData name="Cody Lerch" userId="2d44ebf1ec262f62" providerId="LiveId" clId="{02E57727-EAB7-4FF0-BCFC-2ED077736AE5}" dt="2024-09-10T16:20:31.395" v="181"/>
        <pc:sldMkLst>
          <pc:docMk/>
          <pc:sldMk cId="2667636198" sldId="300"/>
        </pc:sldMkLst>
        <pc:spChg chg="mod">
          <ac:chgData name="Cody Lerch" userId="2d44ebf1ec262f62" providerId="LiveId" clId="{02E57727-EAB7-4FF0-BCFC-2ED077736AE5}" dt="2024-09-10T16:20:31.395" v="181"/>
          <ac:spMkLst>
            <pc:docMk/>
            <pc:sldMk cId="2667636198" sldId="300"/>
            <ac:spMk id="2" creationId="{D2AF5648-4F9F-4266-6CFB-3BFE25753A9A}"/>
          </ac:spMkLst>
        </pc:spChg>
        <pc:spChg chg="mod">
          <ac:chgData name="Cody Lerch" userId="2d44ebf1ec262f62" providerId="LiveId" clId="{02E57727-EAB7-4FF0-BCFC-2ED077736AE5}" dt="2024-09-10T16:20:12.176" v="179" actId="27636"/>
          <ac:spMkLst>
            <pc:docMk/>
            <pc:sldMk cId="2667636198" sldId="300"/>
            <ac:spMk id="3" creationId="{A3E2BC23-7E4C-670F-DA57-DC33BA20F527}"/>
          </ac:spMkLst>
        </pc:spChg>
        <pc:spChg chg="add del">
          <ac:chgData name="Cody Lerch" userId="2d44ebf1ec262f62" providerId="LiveId" clId="{02E57727-EAB7-4FF0-BCFC-2ED077736AE5}" dt="2024-09-10T02:55:40.569" v="102" actId="22"/>
          <ac:spMkLst>
            <pc:docMk/>
            <pc:sldMk cId="2667636198" sldId="300"/>
            <ac:spMk id="5" creationId="{DDF673D8-BEE8-6327-04D4-9B4DC32ABE13}"/>
          </ac:spMkLst>
        </pc:spChg>
        <pc:picChg chg="add mod">
          <ac:chgData name="Cody Lerch" userId="2d44ebf1ec262f62" providerId="LiveId" clId="{02E57727-EAB7-4FF0-BCFC-2ED077736AE5}" dt="2024-09-10T16:20:14.722" v="180" actId="1076"/>
          <ac:picMkLst>
            <pc:docMk/>
            <pc:sldMk cId="2667636198" sldId="300"/>
            <ac:picMk id="5" creationId="{7AD1B81B-62F2-1BDB-0AFD-1B310E854F63}"/>
          </ac:picMkLst>
        </pc:picChg>
      </pc:sldChg>
      <pc:sldChg chg="addSp modSp new mod">
        <pc:chgData name="Cody Lerch" userId="2d44ebf1ec262f62" providerId="LiveId" clId="{02E57727-EAB7-4FF0-BCFC-2ED077736AE5}" dt="2024-09-10T02:58:45.984" v="116" actId="1076"/>
        <pc:sldMkLst>
          <pc:docMk/>
          <pc:sldMk cId="350287993" sldId="301"/>
        </pc:sldMkLst>
        <pc:spChg chg="mod">
          <ac:chgData name="Cody Lerch" userId="2d44ebf1ec262f62" providerId="LiveId" clId="{02E57727-EAB7-4FF0-BCFC-2ED077736AE5}" dt="2024-09-10T02:58:41.396" v="114" actId="1076"/>
          <ac:spMkLst>
            <pc:docMk/>
            <pc:sldMk cId="350287993" sldId="301"/>
            <ac:spMk id="3" creationId="{A092D144-C63F-5C4D-C27E-CD1FBAB7E514}"/>
          </ac:spMkLst>
        </pc:spChg>
        <pc:picChg chg="add mod">
          <ac:chgData name="Cody Lerch" userId="2d44ebf1ec262f62" providerId="LiveId" clId="{02E57727-EAB7-4FF0-BCFC-2ED077736AE5}" dt="2024-09-10T02:58:45.984" v="116" actId="1076"/>
          <ac:picMkLst>
            <pc:docMk/>
            <pc:sldMk cId="350287993" sldId="301"/>
            <ac:picMk id="5" creationId="{B1AA26DD-C3E5-C6DE-90D3-832DFCFD1790}"/>
          </ac:picMkLst>
        </pc:picChg>
      </pc:sldChg>
      <pc:sldChg chg="modSp new mod">
        <pc:chgData name="Cody Lerch" userId="2d44ebf1ec262f62" providerId="LiveId" clId="{02E57727-EAB7-4FF0-BCFC-2ED077736AE5}" dt="2024-09-10T15:49:37.365" v="135" actId="255"/>
        <pc:sldMkLst>
          <pc:docMk/>
          <pc:sldMk cId="1283185235" sldId="302"/>
        </pc:sldMkLst>
        <pc:spChg chg="mod">
          <ac:chgData name="Cody Lerch" userId="2d44ebf1ec262f62" providerId="LiveId" clId="{02E57727-EAB7-4FF0-BCFC-2ED077736AE5}" dt="2024-09-10T15:48:43.207" v="123"/>
          <ac:spMkLst>
            <pc:docMk/>
            <pc:sldMk cId="1283185235" sldId="302"/>
            <ac:spMk id="2" creationId="{39793A8D-D857-30BD-DD21-F160FE784A26}"/>
          </ac:spMkLst>
        </pc:spChg>
        <pc:spChg chg="mod">
          <ac:chgData name="Cody Lerch" userId="2d44ebf1ec262f62" providerId="LiveId" clId="{02E57727-EAB7-4FF0-BCFC-2ED077736AE5}" dt="2024-09-10T15:49:37.365" v="135" actId="255"/>
          <ac:spMkLst>
            <pc:docMk/>
            <pc:sldMk cId="1283185235" sldId="302"/>
            <ac:spMk id="3" creationId="{1F0590DE-5FBB-6F06-BDA7-DF3973374023}"/>
          </ac:spMkLst>
        </pc:spChg>
      </pc:sldChg>
      <pc:sldChg chg="new del">
        <pc:chgData name="Cody Lerch" userId="2d44ebf1ec262f62" providerId="LiveId" clId="{02E57727-EAB7-4FF0-BCFC-2ED077736AE5}" dt="2024-09-10T15:48:26.876" v="121" actId="47"/>
        <pc:sldMkLst>
          <pc:docMk/>
          <pc:sldMk cId="1495350078" sldId="302"/>
        </pc:sldMkLst>
      </pc:sldChg>
      <pc:sldChg chg="new del">
        <pc:chgData name="Cody Lerch" userId="2d44ebf1ec262f62" providerId="LiveId" clId="{02E57727-EAB7-4FF0-BCFC-2ED077736AE5}" dt="2024-09-10T15:48:21.360" v="119" actId="47"/>
        <pc:sldMkLst>
          <pc:docMk/>
          <pc:sldMk cId="3430658127" sldId="302"/>
        </pc:sldMkLst>
      </pc:sldChg>
      <pc:sldChg chg="modSp new mod">
        <pc:chgData name="Cody Lerch" userId="2d44ebf1ec262f62" providerId="LiveId" clId="{02E57727-EAB7-4FF0-BCFC-2ED077736AE5}" dt="2024-09-10T15:50:33.207" v="140" actId="113"/>
        <pc:sldMkLst>
          <pc:docMk/>
          <pc:sldMk cId="2134413943" sldId="303"/>
        </pc:sldMkLst>
        <pc:spChg chg="mod">
          <ac:chgData name="Cody Lerch" userId="2d44ebf1ec262f62" providerId="LiveId" clId="{02E57727-EAB7-4FF0-BCFC-2ED077736AE5}" dt="2024-09-10T15:50:33.207" v="140" actId="113"/>
          <ac:spMkLst>
            <pc:docMk/>
            <pc:sldMk cId="2134413943" sldId="303"/>
            <ac:spMk id="2" creationId="{AE7C3190-FF55-DACB-B5A9-DA6478C4F06B}"/>
          </ac:spMkLst>
        </pc:spChg>
        <pc:spChg chg="mod">
          <ac:chgData name="Cody Lerch" userId="2d44ebf1ec262f62" providerId="LiveId" clId="{02E57727-EAB7-4FF0-BCFC-2ED077736AE5}" dt="2024-09-10T15:50:12.111" v="138"/>
          <ac:spMkLst>
            <pc:docMk/>
            <pc:sldMk cId="2134413943" sldId="303"/>
            <ac:spMk id="3" creationId="{A2768681-0277-45B7-B09D-69FE5F68CF00}"/>
          </ac:spMkLst>
        </pc:spChg>
      </pc:sldChg>
      <pc:sldChg chg="modSp new mod">
        <pc:chgData name="Cody Lerch" userId="2d44ebf1ec262f62" providerId="LiveId" clId="{02E57727-EAB7-4FF0-BCFC-2ED077736AE5}" dt="2024-09-10T22:10:20.821" v="843" actId="14100"/>
        <pc:sldMkLst>
          <pc:docMk/>
          <pc:sldMk cId="2584164646" sldId="304"/>
        </pc:sldMkLst>
        <pc:spChg chg="mod">
          <ac:chgData name="Cody Lerch" userId="2d44ebf1ec262f62" providerId="LiveId" clId="{02E57727-EAB7-4FF0-BCFC-2ED077736AE5}" dt="2024-09-10T16:21:16.897" v="202" actId="20577"/>
          <ac:spMkLst>
            <pc:docMk/>
            <pc:sldMk cId="2584164646" sldId="304"/>
            <ac:spMk id="2" creationId="{F7D63C07-9A93-9A17-AAF2-CED185FE2981}"/>
          </ac:spMkLst>
        </pc:spChg>
        <pc:spChg chg="mod">
          <ac:chgData name="Cody Lerch" userId="2d44ebf1ec262f62" providerId="LiveId" clId="{02E57727-EAB7-4FF0-BCFC-2ED077736AE5}" dt="2024-09-10T22:10:20.821" v="843" actId="14100"/>
          <ac:spMkLst>
            <pc:docMk/>
            <pc:sldMk cId="2584164646" sldId="304"/>
            <ac:spMk id="3" creationId="{DD6E6474-8AA0-E99B-9BCC-6CB5BA58BB27}"/>
          </ac:spMkLst>
        </pc:spChg>
      </pc:sldChg>
      <pc:sldChg chg="addSp delSp modSp new mod">
        <pc:chgData name="Cody Lerch" userId="2d44ebf1ec262f62" providerId="LiveId" clId="{02E57727-EAB7-4FF0-BCFC-2ED077736AE5}" dt="2024-09-10T22:38:41.728" v="852" actId="14100"/>
        <pc:sldMkLst>
          <pc:docMk/>
          <pc:sldMk cId="963637813" sldId="305"/>
        </pc:sldMkLst>
        <pc:spChg chg="mod">
          <ac:chgData name="Cody Lerch" userId="2d44ebf1ec262f62" providerId="LiveId" clId="{02E57727-EAB7-4FF0-BCFC-2ED077736AE5}" dt="2024-09-10T16:29:23.303" v="755" actId="20577"/>
          <ac:spMkLst>
            <pc:docMk/>
            <pc:sldMk cId="963637813" sldId="305"/>
            <ac:spMk id="2" creationId="{D3C69E07-8973-5058-2598-595DCE37E70B}"/>
          </ac:spMkLst>
        </pc:spChg>
        <pc:spChg chg="del mod">
          <ac:chgData name="Cody Lerch" userId="2d44ebf1ec262f62" providerId="LiveId" clId="{02E57727-EAB7-4FF0-BCFC-2ED077736AE5}" dt="2024-09-10T16:38:15.004" v="764" actId="478"/>
          <ac:spMkLst>
            <pc:docMk/>
            <pc:sldMk cId="963637813" sldId="305"/>
            <ac:spMk id="3" creationId="{5C832F5C-C1CA-FCB3-8FCF-6419CA35CBCB}"/>
          </ac:spMkLst>
        </pc:spChg>
        <pc:spChg chg="add del mod">
          <ac:chgData name="Cody Lerch" userId="2d44ebf1ec262f62" providerId="LiveId" clId="{02E57727-EAB7-4FF0-BCFC-2ED077736AE5}" dt="2024-09-10T16:38:15.004" v="764" actId="478"/>
          <ac:spMkLst>
            <pc:docMk/>
            <pc:sldMk cId="963637813" sldId="305"/>
            <ac:spMk id="8" creationId="{33A76300-E3CA-2708-89DE-D8375E4B7C49}"/>
          </ac:spMkLst>
        </pc:spChg>
        <pc:picChg chg="add mod">
          <ac:chgData name="Cody Lerch" userId="2d44ebf1ec262f62" providerId="LiveId" clId="{02E57727-EAB7-4FF0-BCFC-2ED077736AE5}" dt="2024-09-10T22:38:32.526" v="849" actId="1076"/>
          <ac:picMkLst>
            <pc:docMk/>
            <pc:sldMk cId="963637813" sldId="305"/>
            <ac:picMk id="5" creationId="{92DA027A-7A42-EA0F-3232-CBF4609E2B03}"/>
          </ac:picMkLst>
        </pc:picChg>
        <pc:picChg chg="add mod">
          <ac:chgData name="Cody Lerch" userId="2d44ebf1ec262f62" providerId="LiveId" clId="{02E57727-EAB7-4FF0-BCFC-2ED077736AE5}" dt="2024-09-10T22:38:41.728" v="852" actId="14100"/>
          <ac:picMkLst>
            <pc:docMk/>
            <pc:sldMk cId="963637813" sldId="305"/>
            <ac:picMk id="7" creationId="{3CB05DED-FBAA-0EFA-DA8B-4806501625ED}"/>
          </ac:picMkLst>
        </pc:picChg>
        <pc:picChg chg="add mod">
          <ac:chgData name="Cody Lerch" userId="2d44ebf1ec262f62" providerId="LiveId" clId="{02E57727-EAB7-4FF0-BCFC-2ED077736AE5}" dt="2024-09-10T22:38:36.736" v="850" actId="1076"/>
          <ac:picMkLst>
            <pc:docMk/>
            <pc:sldMk cId="963637813" sldId="305"/>
            <ac:picMk id="10" creationId="{CB9385C5-3D9B-9FDE-53EF-BC44B1986D0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9/10/2024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9/10/2024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DDD3-2B6F-78AF-CAAB-C7F832EF1AA7}"/>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4639F4B8-C016-BC8A-4B88-66A186E51EEA}"/>
              </a:ext>
            </a:extLst>
          </p:cNvPr>
          <p:cNvSpPr>
            <a:spLocks noGrp="1"/>
          </p:cNvSpPr>
          <p:nvPr>
            <p:ph type="tbl" sz="quarter" idx="13"/>
          </p:nvPr>
        </p:nvSpPr>
        <p:spPr>
          <a:xfrm>
            <a:off x="613186" y="2107800"/>
            <a:ext cx="7228487" cy="3920196"/>
          </a:xfrm>
        </p:spPr>
        <p:txBody>
          <a:bodyPr>
            <a:normAutofit fontScale="55000" lnSpcReduction="20000"/>
          </a:bodyPr>
          <a:lstStyle/>
          <a:p>
            <a:pPr marL="0" indent="0">
              <a:buNone/>
            </a:pPr>
            <a:r>
              <a:rPr lang="en-US" b="0" i="0" dirty="0">
                <a:solidFill>
                  <a:srgbClr val="1D1C1D"/>
                </a:solidFill>
                <a:effectLst/>
                <a:latin typeface="Slack-Lato"/>
              </a:rPr>
              <a:t>1</a:t>
            </a:r>
            <a:r>
              <a:rPr lang="en-US" sz="3300" b="0" i="0" dirty="0">
                <a:solidFill>
                  <a:srgbClr val="1D1C1D"/>
                </a:solidFill>
                <a:effectLst/>
                <a:latin typeface="Slack-Lato"/>
              </a:rPr>
              <a:t>. </a:t>
            </a:r>
            <a:r>
              <a:rPr lang="en-US" sz="3300" b="1" i="0" dirty="0">
                <a:solidFill>
                  <a:srgbClr val="1D1C1D"/>
                </a:solidFill>
                <a:effectLst/>
                <a:latin typeface="Slack-Lato"/>
              </a:rPr>
              <a:t>Customer Service and Churn Correlation</a:t>
            </a:r>
            <a:r>
              <a:rPr lang="en-US" sz="3300" b="0" i="0" dirty="0">
                <a:solidFill>
                  <a:srgbClr val="1D1C1D"/>
                </a:solidFill>
                <a:effectLst/>
                <a:latin typeface="Slack-Lato"/>
              </a:rPr>
              <a:t>:</a:t>
            </a:r>
          </a:p>
          <a:p>
            <a:pPr marL="0" indent="0">
              <a:buNone/>
            </a:pPr>
            <a:br>
              <a:rPr lang="en-US" sz="3300" dirty="0"/>
            </a:br>
            <a:r>
              <a:rPr lang="en-US" sz="3300" b="0" i="0" dirty="0">
                <a:solidFill>
                  <a:srgbClr val="1D1C1D"/>
                </a:solidFill>
                <a:effectLst/>
                <a:latin typeface="Slack-Lato"/>
              </a:rPr>
              <a:t>• The analysis showed a strong correlation between the </a:t>
            </a:r>
            <a:r>
              <a:rPr lang="en-US" sz="3300" b="1" i="0" dirty="0">
                <a:solidFill>
                  <a:srgbClr val="1D1C1D"/>
                </a:solidFill>
                <a:effectLst/>
                <a:latin typeface="Slack-Lato"/>
              </a:rPr>
              <a:t>number of customer service calls</a:t>
            </a:r>
            <a:r>
              <a:rPr lang="en-US" sz="3300" b="0" i="0" dirty="0">
                <a:solidFill>
                  <a:srgbClr val="1D1C1D"/>
                </a:solidFill>
                <a:effectLst/>
                <a:latin typeface="Slack-Lato"/>
              </a:rPr>
              <a:t> and </a:t>
            </a:r>
            <a:r>
              <a:rPr lang="en-US" sz="3300" b="1" i="0" dirty="0">
                <a:solidFill>
                  <a:srgbClr val="1D1C1D"/>
                </a:solidFill>
                <a:effectLst/>
                <a:latin typeface="Slack-Lato"/>
              </a:rPr>
              <a:t>churn rate</a:t>
            </a:r>
            <a:r>
              <a:rPr lang="en-US" sz="3300" b="0" i="0" dirty="0">
                <a:solidFill>
                  <a:srgbClr val="1D1C1D"/>
                </a:solidFill>
                <a:effectLst/>
                <a:latin typeface="Slack-Lato"/>
              </a:rPr>
              <a:t>. Specifically, customers who made more than three calls to customer service were significantly more likely to leave the service. This indicates that negative experiences with support teams may be a primary driver of churn.</a:t>
            </a:r>
            <a:endParaRPr lang="en-US" sz="2800" dirty="0"/>
          </a:p>
          <a:p>
            <a:pPr marL="0" indent="0">
              <a:buNone/>
            </a:pPr>
            <a:endParaRPr lang="en-US" sz="2800" dirty="0"/>
          </a:p>
          <a:p>
            <a:pPr marL="0" indent="0">
              <a:buNone/>
            </a:pPr>
            <a:endParaRPr lang="en-US" sz="2800" dirty="0"/>
          </a:p>
          <a:p>
            <a:pPr marL="0" indent="0">
              <a:buNone/>
            </a:pPr>
            <a:r>
              <a:rPr lang="en-US" sz="3300" b="0" i="0" dirty="0">
                <a:solidFill>
                  <a:srgbClr val="1D1C1D"/>
                </a:solidFill>
                <a:effectLst/>
                <a:latin typeface="Slack-Lato"/>
              </a:rPr>
              <a:t>• </a:t>
            </a:r>
            <a:r>
              <a:rPr lang="en-US" sz="3300" b="1" i="0" dirty="0">
                <a:solidFill>
                  <a:srgbClr val="1D1C1D"/>
                </a:solidFill>
                <a:effectLst/>
                <a:latin typeface="Slack-Lato"/>
              </a:rPr>
              <a:t>Conclusion</a:t>
            </a:r>
            <a:r>
              <a:rPr lang="en-US" sz="3300" b="0" i="0" dirty="0">
                <a:solidFill>
                  <a:srgbClr val="1D1C1D"/>
                </a:solidFill>
                <a:effectLst/>
                <a:latin typeface="Slack-Lato"/>
              </a:rPr>
              <a:t>: The company should focus on improving customer service experiences, particularly by reducing the number of repeat service calls. This could involve training, implementing automated support, or analyzing common issues in customer calls.</a:t>
            </a:r>
            <a:br>
              <a:rPr lang="en-US" sz="3300" dirty="0"/>
            </a:br>
            <a:endParaRPr lang="en-US" sz="3300" dirty="0"/>
          </a:p>
          <a:p>
            <a:endParaRPr lang="en-US" dirty="0"/>
          </a:p>
        </p:txBody>
      </p:sp>
      <p:pic>
        <p:nvPicPr>
          <p:cNvPr id="8" name="Picture 7">
            <a:extLst>
              <a:ext uri="{FF2B5EF4-FFF2-40B4-BE49-F238E27FC236}">
                <a16:creationId xmlns:a16="http://schemas.microsoft.com/office/drawing/2014/main" id="{0320B248-1FCA-DB2E-7F40-40FCEE6CCD49}"/>
              </a:ext>
            </a:extLst>
          </p:cNvPr>
          <p:cNvPicPr>
            <a:picLocks noChangeAspect="1"/>
          </p:cNvPicPr>
          <p:nvPr/>
        </p:nvPicPr>
        <p:blipFill>
          <a:blip r:embed="rId2"/>
          <a:stretch>
            <a:fillRect/>
          </a:stretch>
        </p:blipFill>
        <p:spPr>
          <a:xfrm>
            <a:off x="7841673" y="1752890"/>
            <a:ext cx="4059787" cy="3920195"/>
          </a:xfrm>
          <a:prstGeom prst="rect">
            <a:avLst/>
          </a:prstGeom>
        </p:spPr>
      </p:pic>
    </p:spTree>
    <p:extLst>
      <p:ext uri="{BB962C8B-B14F-4D97-AF65-F5344CB8AC3E}">
        <p14:creationId xmlns:p14="http://schemas.microsoft.com/office/powerpoint/2010/main" val="3122989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BD82-A166-B8DE-6627-675B59E80773}"/>
              </a:ext>
            </a:extLst>
          </p:cNvPr>
          <p:cNvSpPr>
            <a:spLocks noGrp="1"/>
          </p:cNvSpPr>
          <p:nvPr>
            <p:ph type="title"/>
          </p:nvPr>
        </p:nvSpPr>
        <p:spPr/>
        <p:txBody>
          <a:bodyPr/>
          <a:lstStyle/>
          <a:p>
            <a:endParaRPr lang="en-US" dirty="0"/>
          </a:p>
        </p:txBody>
      </p:sp>
      <p:pic>
        <p:nvPicPr>
          <p:cNvPr id="4" name="Table Placeholder 3">
            <a:extLst>
              <a:ext uri="{FF2B5EF4-FFF2-40B4-BE49-F238E27FC236}">
                <a16:creationId xmlns:a16="http://schemas.microsoft.com/office/drawing/2014/main" id="{66824D53-966E-7725-D558-E947D4A33ABA}"/>
              </a:ext>
            </a:extLst>
          </p:cNvPr>
          <p:cNvPicPr>
            <a:picLocks noGrp="1" noChangeAspect="1"/>
          </p:cNvPicPr>
          <p:nvPr>
            <p:ph type="tbl" sz="quarter" idx="13"/>
          </p:nvPr>
        </p:nvPicPr>
        <p:blipFill>
          <a:blip r:embed="rId2"/>
          <a:stretch>
            <a:fillRect/>
          </a:stretch>
        </p:blipFill>
        <p:spPr>
          <a:xfrm>
            <a:off x="838200" y="783789"/>
            <a:ext cx="10515600" cy="5064850"/>
          </a:xfrm>
          <a:prstGeom prst="rect">
            <a:avLst/>
          </a:prstGeom>
        </p:spPr>
      </p:pic>
    </p:spTree>
    <p:extLst>
      <p:ext uri="{BB962C8B-B14F-4D97-AF65-F5344CB8AC3E}">
        <p14:creationId xmlns:p14="http://schemas.microsoft.com/office/powerpoint/2010/main" val="3803257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220A-8267-7607-D316-B59CCBCB2084}"/>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C8A2D146-0B05-8A6E-7300-208D7B5E217A}"/>
              </a:ext>
            </a:extLst>
          </p:cNvPr>
          <p:cNvSpPr>
            <a:spLocks noGrp="1"/>
          </p:cNvSpPr>
          <p:nvPr>
            <p:ph type="tbl" sz="quarter" idx="13"/>
          </p:nvPr>
        </p:nvSpPr>
        <p:spPr>
          <a:xfrm>
            <a:off x="613186" y="2107800"/>
            <a:ext cx="7034523" cy="3920196"/>
          </a:xfrm>
        </p:spPr>
        <p:txBody>
          <a:bodyPr>
            <a:normAutofit fontScale="77500" lnSpcReduction="20000"/>
          </a:bodyPr>
          <a:lstStyle/>
          <a:p>
            <a:pPr marL="0" indent="0">
              <a:buNone/>
            </a:pPr>
            <a:r>
              <a:rPr lang="en-US" b="0" i="0" dirty="0">
                <a:solidFill>
                  <a:srgbClr val="1D1C1D"/>
                </a:solidFill>
                <a:effectLst/>
                <a:latin typeface="Slack-Lato"/>
              </a:rPr>
              <a:t>2. </a:t>
            </a:r>
            <a:r>
              <a:rPr lang="en-US" b="1" i="0" dirty="0">
                <a:solidFill>
                  <a:srgbClr val="1D1C1D"/>
                </a:solidFill>
                <a:effectLst/>
                <a:latin typeface="Slack-Lato"/>
              </a:rPr>
              <a:t>Younger Customers at Risk</a:t>
            </a:r>
            <a:r>
              <a:rPr lang="en-US" b="0" i="0" dirty="0">
                <a:solidFill>
                  <a:srgbClr val="1D1C1D"/>
                </a:solidFill>
                <a:effectLst/>
                <a:latin typeface="Slack-Lato"/>
              </a:rPr>
              <a:t>:</a:t>
            </a:r>
          </a:p>
          <a:p>
            <a:pPr marL="0" indent="0">
              <a:buNone/>
            </a:pPr>
            <a:br>
              <a:rPr lang="en-US" dirty="0"/>
            </a:br>
            <a:r>
              <a:rPr lang="en-US" b="0" i="0" dirty="0">
                <a:solidFill>
                  <a:srgbClr val="1D1C1D"/>
                </a:solidFill>
                <a:effectLst/>
                <a:latin typeface="Slack-Lato"/>
              </a:rPr>
              <a:t>• Our exploratory analysis revealed that </a:t>
            </a:r>
            <a:r>
              <a:rPr lang="en-US" b="1" i="0" dirty="0">
                <a:solidFill>
                  <a:srgbClr val="1D1C1D"/>
                </a:solidFill>
                <a:effectLst/>
                <a:latin typeface="Slack-Lato"/>
              </a:rPr>
              <a:t>younger customers</a:t>
            </a:r>
            <a:r>
              <a:rPr lang="en-US" b="0" i="0" dirty="0">
                <a:solidFill>
                  <a:srgbClr val="1D1C1D"/>
                </a:solidFill>
                <a:effectLst/>
                <a:latin typeface="Slack-Lato"/>
              </a:rPr>
              <a:t> (typically aged 25-40) tended to have a higher churn rate compared to older age groups. A significant driver for this churn was their usage of day minutes, suggesting that high usage might lead to dissatisfaction if the services offered are not meeting expectations (e.g., data quality or coverage).</a:t>
            </a:r>
            <a:br>
              <a:rPr lang="en-US" dirty="0"/>
            </a:br>
            <a:endParaRPr lang="en-US" dirty="0"/>
          </a:p>
          <a:p>
            <a:pPr marL="0" indent="0">
              <a:buNone/>
            </a:pPr>
            <a:r>
              <a:rPr lang="en-US" b="0" i="0" dirty="0">
                <a:solidFill>
                  <a:srgbClr val="1D1C1D"/>
                </a:solidFill>
                <a:effectLst/>
                <a:latin typeface="Slack-Lato"/>
              </a:rPr>
              <a:t>• </a:t>
            </a:r>
            <a:r>
              <a:rPr lang="en-US" b="1" i="0" dirty="0">
                <a:solidFill>
                  <a:srgbClr val="1D1C1D"/>
                </a:solidFill>
                <a:effectLst/>
                <a:latin typeface="Slack-Lato"/>
              </a:rPr>
              <a:t>Conclusion</a:t>
            </a:r>
            <a:r>
              <a:rPr lang="en-US" b="0" i="0" dirty="0">
                <a:solidFill>
                  <a:srgbClr val="1D1C1D"/>
                </a:solidFill>
                <a:effectLst/>
                <a:latin typeface="Slack-Lato"/>
              </a:rPr>
              <a:t>: The company should tailor its marketing and retention efforts toward younger users, perhaps offering them more personalized data plans or loyalty rewards.</a:t>
            </a:r>
            <a:br>
              <a:rPr lang="en-US" dirty="0"/>
            </a:br>
            <a:endParaRPr lang="en-US" dirty="0"/>
          </a:p>
          <a:p>
            <a:endParaRPr lang="en-US" dirty="0"/>
          </a:p>
        </p:txBody>
      </p:sp>
      <p:pic>
        <p:nvPicPr>
          <p:cNvPr id="7" name="Picture 6">
            <a:extLst>
              <a:ext uri="{FF2B5EF4-FFF2-40B4-BE49-F238E27FC236}">
                <a16:creationId xmlns:a16="http://schemas.microsoft.com/office/drawing/2014/main" id="{6F2DA0E2-A641-418A-BEC0-BC798470092B}"/>
              </a:ext>
            </a:extLst>
          </p:cNvPr>
          <p:cNvPicPr>
            <a:picLocks noChangeAspect="1"/>
          </p:cNvPicPr>
          <p:nvPr/>
        </p:nvPicPr>
        <p:blipFill>
          <a:blip r:embed="rId2"/>
          <a:stretch>
            <a:fillRect/>
          </a:stretch>
        </p:blipFill>
        <p:spPr>
          <a:xfrm>
            <a:off x="7647709" y="1898073"/>
            <a:ext cx="4407390" cy="4237337"/>
          </a:xfrm>
          <a:prstGeom prst="rect">
            <a:avLst/>
          </a:prstGeom>
        </p:spPr>
      </p:pic>
    </p:spTree>
    <p:extLst>
      <p:ext uri="{BB962C8B-B14F-4D97-AF65-F5344CB8AC3E}">
        <p14:creationId xmlns:p14="http://schemas.microsoft.com/office/powerpoint/2010/main" val="2532963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DC1B04-4D32-E90D-220E-1B8C9A7E9D4B}"/>
              </a:ext>
            </a:extLst>
          </p:cNvPr>
          <p:cNvPicPr>
            <a:picLocks noChangeAspect="1"/>
          </p:cNvPicPr>
          <p:nvPr/>
        </p:nvPicPr>
        <p:blipFill>
          <a:blip r:embed="rId2"/>
          <a:stretch>
            <a:fillRect/>
          </a:stretch>
        </p:blipFill>
        <p:spPr>
          <a:xfrm>
            <a:off x="2286000" y="230865"/>
            <a:ext cx="8326581" cy="5989826"/>
          </a:xfrm>
          <a:prstGeom prst="rect">
            <a:avLst/>
          </a:prstGeom>
        </p:spPr>
      </p:pic>
    </p:spTree>
    <p:extLst>
      <p:ext uri="{BB962C8B-B14F-4D97-AF65-F5344CB8AC3E}">
        <p14:creationId xmlns:p14="http://schemas.microsoft.com/office/powerpoint/2010/main" val="1011976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A189-DA82-50C1-274B-D89C0FDD6655}"/>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72D744BC-71B7-FA87-59DC-D78C0502C95A}"/>
              </a:ext>
            </a:extLst>
          </p:cNvPr>
          <p:cNvSpPr>
            <a:spLocks noGrp="1"/>
          </p:cNvSpPr>
          <p:nvPr>
            <p:ph type="tbl" sz="quarter" idx="13"/>
          </p:nvPr>
        </p:nvSpPr>
        <p:spPr>
          <a:xfrm>
            <a:off x="613186" y="2107799"/>
            <a:ext cx="6078559" cy="4385075"/>
          </a:xfrm>
        </p:spPr>
        <p:txBody>
          <a:bodyPr>
            <a:normAutofit fontScale="77500" lnSpcReduction="20000"/>
          </a:bodyPr>
          <a:lstStyle/>
          <a:p>
            <a:pPr marL="0" indent="0">
              <a:buNone/>
            </a:pPr>
            <a:r>
              <a:rPr lang="en-US" b="0" i="0" dirty="0">
                <a:solidFill>
                  <a:srgbClr val="1D1C1D"/>
                </a:solidFill>
                <a:effectLst/>
                <a:latin typeface="Slack-Lato"/>
              </a:rPr>
              <a:t>3</a:t>
            </a:r>
            <a:r>
              <a:rPr lang="en-US" sz="2800" b="0" i="0" dirty="0">
                <a:solidFill>
                  <a:srgbClr val="1D1C1D"/>
                </a:solidFill>
                <a:effectLst/>
                <a:latin typeface="Slack-Lato"/>
              </a:rPr>
              <a:t>. </a:t>
            </a:r>
            <a:r>
              <a:rPr lang="en-US" sz="2800" b="1" i="0" dirty="0">
                <a:solidFill>
                  <a:srgbClr val="1D1C1D"/>
                </a:solidFill>
                <a:effectLst/>
                <a:latin typeface="Slack-Lato"/>
              </a:rPr>
              <a:t>Effectiveness of Voice Mail Plans</a:t>
            </a:r>
            <a:r>
              <a:rPr lang="en-US" sz="2800" b="0" i="0" dirty="0">
                <a:solidFill>
                  <a:srgbClr val="1D1C1D"/>
                </a:solidFill>
                <a:effectLst/>
                <a:latin typeface="Slack-Lato"/>
              </a:rPr>
              <a:t>:</a:t>
            </a:r>
          </a:p>
          <a:p>
            <a:pPr marL="0" indent="0">
              <a:buNone/>
            </a:pPr>
            <a:br>
              <a:rPr lang="en-US" sz="2800" dirty="0"/>
            </a:br>
            <a:r>
              <a:rPr lang="en-US" sz="2800" b="0" i="0" dirty="0">
                <a:solidFill>
                  <a:srgbClr val="1D1C1D"/>
                </a:solidFill>
                <a:effectLst/>
                <a:latin typeface="Slack-Lato"/>
              </a:rPr>
              <a:t>• Another interesting finding was the </a:t>
            </a:r>
            <a:r>
              <a:rPr lang="en-US" sz="2800" b="1" i="0" dirty="0">
                <a:solidFill>
                  <a:srgbClr val="1D1C1D"/>
                </a:solidFill>
                <a:effectLst/>
                <a:latin typeface="Slack-Lato"/>
              </a:rPr>
              <a:t>decreasing relevance of voice mail plans</a:t>
            </a:r>
            <a:r>
              <a:rPr lang="en-US" sz="2800" b="0" i="0" dirty="0">
                <a:solidFill>
                  <a:srgbClr val="1D1C1D"/>
                </a:solidFill>
                <a:effectLst/>
                <a:latin typeface="Slack-Lato"/>
              </a:rPr>
              <a:t>. Customers who had voice mail plans didn’t show a statistically significant difference in churn rates compared to those who didn’t. This suggests that the company may want to rethink its voice mail offerings and invest more in other services that customers value, such as data or customer service improvements.</a:t>
            </a:r>
          </a:p>
          <a:p>
            <a:pPr marL="0" indent="0">
              <a:buNone/>
            </a:pPr>
            <a:br>
              <a:rPr lang="en-US" sz="2800" dirty="0"/>
            </a:br>
            <a:r>
              <a:rPr lang="en-US" sz="2800" b="0" i="0" dirty="0">
                <a:solidFill>
                  <a:srgbClr val="1D1C1D"/>
                </a:solidFill>
                <a:effectLst/>
                <a:latin typeface="Slack-Lato"/>
              </a:rPr>
              <a:t>• </a:t>
            </a:r>
            <a:r>
              <a:rPr lang="en-US" sz="2800" b="1" i="0" dirty="0">
                <a:solidFill>
                  <a:srgbClr val="1D1C1D"/>
                </a:solidFill>
                <a:effectLst/>
                <a:latin typeface="Slack-Lato"/>
              </a:rPr>
              <a:t>Conclusion</a:t>
            </a:r>
            <a:r>
              <a:rPr lang="en-US" sz="2800" b="0" i="0" dirty="0">
                <a:solidFill>
                  <a:srgbClr val="1D1C1D"/>
                </a:solidFill>
                <a:effectLst/>
                <a:latin typeface="Slack-Lato"/>
              </a:rPr>
              <a:t>: Reducing or eliminating voice mail plan offerings and reallocating resources to improve more relevant services (e.g., data plans) could positively impact customer satisfaction and retention.</a:t>
            </a:r>
            <a:endParaRPr lang="en-US" sz="2800" dirty="0"/>
          </a:p>
          <a:p>
            <a:endParaRPr lang="en-US" dirty="0"/>
          </a:p>
        </p:txBody>
      </p:sp>
      <p:pic>
        <p:nvPicPr>
          <p:cNvPr id="6" name="Picture 5">
            <a:extLst>
              <a:ext uri="{FF2B5EF4-FFF2-40B4-BE49-F238E27FC236}">
                <a16:creationId xmlns:a16="http://schemas.microsoft.com/office/drawing/2014/main" id="{7F1D87C1-E4C7-F1BB-0497-99E8B06915BC}"/>
              </a:ext>
            </a:extLst>
          </p:cNvPr>
          <p:cNvPicPr>
            <a:picLocks noChangeAspect="1"/>
          </p:cNvPicPr>
          <p:nvPr/>
        </p:nvPicPr>
        <p:blipFill>
          <a:blip r:embed="rId2"/>
          <a:stretch>
            <a:fillRect/>
          </a:stretch>
        </p:blipFill>
        <p:spPr>
          <a:xfrm>
            <a:off x="6492067" y="1690687"/>
            <a:ext cx="5699933" cy="5036055"/>
          </a:xfrm>
          <a:prstGeom prst="rect">
            <a:avLst/>
          </a:prstGeom>
        </p:spPr>
      </p:pic>
    </p:spTree>
    <p:extLst>
      <p:ext uri="{BB962C8B-B14F-4D97-AF65-F5344CB8AC3E}">
        <p14:creationId xmlns:p14="http://schemas.microsoft.com/office/powerpoint/2010/main" val="2620109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ble Placeholder 3">
            <a:extLst>
              <a:ext uri="{FF2B5EF4-FFF2-40B4-BE49-F238E27FC236}">
                <a16:creationId xmlns:a16="http://schemas.microsoft.com/office/drawing/2014/main" id="{76789B90-CEEB-AC81-74C1-5FC8372199CA}"/>
              </a:ext>
            </a:extLst>
          </p:cNvPr>
          <p:cNvPicPr>
            <a:picLocks noGrp="1" noChangeAspect="1"/>
          </p:cNvPicPr>
          <p:nvPr>
            <p:ph type="tbl" sz="quarter" idx="13"/>
          </p:nvPr>
        </p:nvPicPr>
        <p:blipFill>
          <a:blip r:embed="rId2"/>
          <a:stretch>
            <a:fillRect/>
          </a:stretch>
        </p:blipFill>
        <p:spPr>
          <a:xfrm>
            <a:off x="540714" y="616527"/>
            <a:ext cx="11110572" cy="5624945"/>
          </a:xfrm>
          <a:prstGeom prst="rect">
            <a:avLst/>
          </a:prstGeom>
        </p:spPr>
      </p:pic>
    </p:spTree>
    <p:extLst>
      <p:ext uri="{BB962C8B-B14F-4D97-AF65-F5344CB8AC3E}">
        <p14:creationId xmlns:p14="http://schemas.microsoft.com/office/powerpoint/2010/main" val="3787800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F5648-4F9F-4266-6CFB-3BFE25753A9A}"/>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A3E2BC23-7E4C-670F-DA57-DC33BA20F527}"/>
              </a:ext>
            </a:extLst>
          </p:cNvPr>
          <p:cNvSpPr>
            <a:spLocks noGrp="1"/>
          </p:cNvSpPr>
          <p:nvPr>
            <p:ph type="tbl" sz="quarter" idx="13"/>
          </p:nvPr>
        </p:nvSpPr>
        <p:spPr>
          <a:xfrm>
            <a:off x="613186" y="2107799"/>
            <a:ext cx="5710129" cy="4223727"/>
          </a:xfrm>
        </p:spPr>
        <p:txBody>
          <a:bodyPr>
            <a:normAutofit lnSpcReduction="10000"/>
          </a:bodyPr>
          <a:lstStyle/>
          <a:p>
            <a:pPr marL="0" indent="0">
              <a:buNone/>
            </a:pPr>
            <a:r>
              <a:rPr lang="en-US" sz="2200" dirty="0"/>
              <a:t>4: Impact of Total Call Minutes on Churn</a:t>
            </a:r>
          </a:p>
          <a:p>
            <a:pPr marL="0" indent="0">
              <a:buNone/>
            </a:pPr>
            <a:r>
              <a:rPr lang="en-US" sz="2200" dirty="0"/>
              <a:t>•Our analysis revealed that total call minutes (both day and evening) play a significant role in churn, but the effect varies based on customer segments. For instance, customers with very high day-time call minutes exhibited a higher likelihood to churn, possibly due to dissatisfaction with call quality or coverage.</a:t>
            </a:r>
          </a:p>
          <a:p>
            <a:pPr marL="0" indent="0">
              <a:buNone/>
            </a:pPr>
            <a:r>
              <a:rPr lang="en-US" sz="2200" dirty="0"/>
              <a:t>•Conclusion: The company should monitor heavy users more closely and consider offering premium services or proactive outreach to customers with high call volumes to reduce dissatisfaction and churn.</a:t>
            </a:r>
          </a:p>
        </p:txBody>
      </p:sp>
      <p:pic>
        <p:nvPicPr>
          <p:cNvPr id="5" name="Picture 4">
            <a:extLst>
              <a:ext uri="{FF2B5EF4-FFF2-40B4-BE49-F238E27FC236}">
                <a16:creationId xmlns:a16="http://schemas.microsoft.com/office/drawing/2014/main" id="{7AD1B81B-62F2-1BDB-0AFD-1B310E854F63}"/>
              </a:ext>
            </a:extLst>
          </p:cNvPr>
          <p:cNvPicPr>
            <a:picLocks noChangeAspect="1"/>
          </p:cNvPicPr>
          <p:nvPr/>
        </p:nvPicPr>
        <p:blipFill>
          <a:blip r:embed="rId2"/>
          <a:stretch>
            <a:fillRect/>
          </a:stretch>
        </p:blipFill>
        <p:spPr>
          <a:xfrm>
            <a:off x="6190412" y="1990501"/>
            <a:ext cx="6001588" cy="4458322"/>
          </a:xfrm>
          <a:prstGeom prst="rect">
            <a:avLst/>
          </a:prstGeom>
        </p:spPr>
      </p:pic>
    </p:spTree>
    <p:extLst>
      <p:ext uri="{BB962C8B-B14F-4D97-AF65-F5344CB8AC3E}">
        <p14:creationId xmlns:p14="http://schemas.microsoft.com/office/powerpoint/2010/main" val="2667636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167BB-9143-A277-5275-2FAF8028F832}"/>
              </a:ext>
            </a:extLst>
          </p:cNvPr>
          <p:cNvSpPr>
            <a:spLocks noGrp="1"/>
          </p:cNvSpPr>
          <p:nvPr>
            <p:ph type="title"/>
          </p:nvPr>
        </p:nvSpPr>
        <p:spPr/>
        <p:txBody>
          <a:bodyPr/>
          <a:lstStyle/>
          <a:p>
            <a:endParaRPr lang="en-US"/>
          </a:p>
        </p:txBody>
      </p:sp>
      <p:sp>
        <p:nvSpPr>
          <p:cNvPr id="3" name="Table Placeholder 2">
            <a:extLst>
              <a:ext uri="{FF2B5EF4-FFF2-40B4-BE49-F238E27FC236}">
                <a16:creationId xmlns:a16="http://schemas.microsoft.com/office/drawing/2014/main" id="{A092D144-C63F-5C4D-C27E-CD1FBAB7E514}"/>
              </a:ext>
            </a:extLst>
          </p:cNvPr>
          <p:cNvSpPr>
            <a:spLocks noGrp="1"/>
          </p:cNvSpPr>
          <p:nvPr>
            <p:ph type="tbl" sz="quarter" idx="13"/>
          </p:nvPr>
        </p:nvSpPr>
        <p:spPr>
          <a:xfrm>
            <a:off x="724022" y="2204782"/>
            <a:ext cx="10965628" cy="3920196"/>
          </a:xfrm>
        </p:spPr>
        <p:txBody>
          <a:bodyPr/>
          <a:lstStyle/>
          <a:p>
            <a:endParaRPr lang="en-US"/>
          </a:p>
        </p:txBody>
      </p:sp>
      <p:pic>
        <p:nvPicPr>
          <p:cNvPr id="5" name="Picture 4">
            <a:extLst>
              <a:ext uri="{FF2B5EF4-FFF2-40B4-BE49-F238E27FC236}">
                <a16:creationId xmlns:a16="http://schemas.microsoft.com/office/drawing/2014/main" id="{B1AA26DD-C3E5-C6DE-90D3-832DFCFD1790}"/>
              </a:ext>
            </a:extLst>
          </p:cNvPr>
          <p:cNvPicPr>
            <a:picLocks noChangeAspect="1"/>
          </p:cNvPicPr>
          <p:nvPr/>
        </p:nvPicPr>
        <p:blipFill>
          <a:blip r:embed="rId2"/>
          <a:stretch>
            <a:fillRect/>
          </a:stretch>
        </p:blipFill>
        <p:spPr>
          <a:xfrm>
            <a:off x="218254" y="365125"/>
            <a:ext cx="11755491" cy="6077798"/>
          </a:xfrm>
          <a:prstGeom prst="rect">
            <a:avLst/>
          </a:prstGeom>
        </p:spPr>
      </p:pic>
    </p:spTree>
    <p:extLst>
      <p:ext uri="{BB962C8B-B14F-4D97-AF65-F5344CB8AC3E}">
        <p14:creationId xmlns:p14="http://schemas.microsoft.com/office/powerpoint/2010/main" val="35028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63C07-9A93-9A17-AAF2-CED185FE2981}"/>
              </a:ext>
            </a:extLst>
          </p:cNvPr>
          <p:cNvSpPr>
            <a:spLocks noGrp="1"/>
          </p:cNvSpPr>
          <p:nvPr>
            <p:ph type="title"/>
          </p:nvPr>
        </p:nvSpPr>
        <p:spPr/>
        <p:txBody>
          <a:bodyPr/>
          <a:lstStyle/>
          <a:p>
            <a:r>
              <a:rPr lang="en-US" dirty="0"/>
              <a:t>Potential next steps</a:t>
            </a:r>
          </a:p>
        </p:txBody>
      </p:sp>
      <p:sp>
        <p:nvSpPr>
          <p:cNvPr id="3" name="Table Placeholder 2">
            <a:extLst>
              <a:ext uri="{FF2B5EF4-FFF2-40B4-BE49-F238E27FC236}">
                <a16:creationId xmlns:a16="http://schemas.microsoft.com/office/drawing/2014/main" id="{DD6E6474-8AA0-E99B-9BCC-6CB5BA58BB27}"/>
              </a:ext>
            </a:extLst>
          </p:cNvPr>
          <p:cNvSpPr>
            <a:spLocks noGrp="1"/>
          </p:cNvSpPr>
          <p:nvPr>
            <p:ph type="tbl" sz="quarter" idx="13"/>
          </p:nvPr>
        </p:nvSpPr>
        <p:spPr>
          <a:xfrm>
            <a:off x="613186" y="1690687"/>
            <a:ext cx="10965628" cy="4802187"/>
          </a:xfrm>
        </p:spPr>
        <p:txBody>
          <a:bodyPr/>
          <a:lstStyle/>
          <a:p>
            <a:pPr marL="0" indent="0">
              <a:buNone/>
            </a:pPr>
            <a:r>
              <a:rPr lang="en-US" dirty="0"/>
              <a:t>Next steps might include developing a model with this data to create predictions about who is at risk of churning, and why.</a:t>
            </a:r>
          </a:p>
          <a:p>
            <a:pPr marL="0" indent="0">
              <a:buNone/>
            </a:pPr>
            <a:endParaRPr lang="en-US" dirty="0"/>
          </a:p>
          <a:p>
            <a:r>
              <a:rPr lang="en-US" dirty="0"/>
              <a:t>First, we would split this data into training and test sets</a:t>
            </a:r>
          </a:p>
          <a:p>
            <a:r>
              <a:rPr lang="en-US" dirty="0"/>
              <a:t>We would then initialize a Logistic Regression model and fit the model to the training data</a:t>
            </a:r>
          </a:p>
          <a:p>
            <a:r>
              <a:rPr lang="en-US" dirty="0"/>
              <a:t>After this we can then make predictions</a:t>
            </a:r>
          </a:p>
          <a:p>
            <a:r>
              <a:rPr lang="en-US" dirty="0"/>
              <a:t>As an example, we tested how well this model could predict churn when given the variables “Age” and “</a:t>
            </a:r>
            <a:r>
              <a:rPr lang="en-US" dirty="0" err="1"/>
              <a:t>Total_day_charge</a:t>
            </a:r>
            <a:r>
              <a:rPr lang="en-US" dirty="0"/>
              <a:t>”</a:t>
            </a:r>
          </a:p>
        </p:txBody>
      </p:sp>
    </p:spTree>
    <p:extLst>
      <p:ext uri="{BB962C8B-B14F-4D97-AF65-F5344CB8AC3E}">
        <p14:creationId xmlns:p14="http://schemas.microsoft.com/office/powerpoint/2010/main" val="2584164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69E07-8973-5058-2598-595DCE37E70B}"/>
              </a:ext>
            </a:extLst>
          </p:cNvPr>
          <p:cNvSpPr>
            <a:spLocks noGrp="1"/>
          </p:cNvSpPr>
          <p:nvPr>
            <p:ph type="title"/>
          </p:nvPr>
        </p:nvSpPr>
        <p:spPr/>
        <p:txBody>
          <a:bodyPr/>
          <a:lstStyle/>
          <a:p>
            <a:r>
              <a:rPr lang="en-US" dirty="0"/>
              <a:t>Prediction results</a:t>
            </a:r>
          </a:p>
        </p:txBody>
      </p:sp>
      <p:pic>
        <p:nvPicPr>
          <p:cNvPr id="5" name="Picture 4">
            <a:extLst>
              <a:ext uri="{FF2B5EF4-FFF2-40B4-BE49-F238E27FC236}">
                <a16:creationId xmlns:a16="http://schemas.microsoft.com/office/drawing/2014/main" id="{92DA027A-7A42-EA0F-3232-CBF4609E2B03}"/>
              </a:ext>
            </a:extLst>
          </p:cNvPr>
          <p:cNvPicPr>
            <a:picLocks noChangeAspect="1"/>
          </p:cNvPicPr>
          <p:nvPr/>
        </p:nvPicPr>
        <p:blipFill>
          <a:blip r:embed="rId2"/>
          <a:stretch>
            <a:fillRect/>
          </a:stretch>
        </p:blipFill>
        <p:spPr>
          <a:xfrm>
            <a:off x="0" y="1553946"/>
            <a:ext cx="7602011" cy="5163271"/>
          </a:xfrm>
          <a:prstGeom prst="rect">
            <a:avLst/>
          </a:prstGeom>
        </p:spPr>
      </p:pic>
      <p:pic>
        <p:nvPicPr>
          <p:cNvPr id="7" name="Picture 6">
            <a:extLst>
              <a:ext uri="{FF2B5EF4-FFF2-40B4-BE49-F238E27FC236}">
                <a16:creationId xmlns:a16="http://schemas.microsoft.com/office/drawing/2014/main" id="{3CB05DED-FBAA-0EFA-DA8B-4806501625ED}"/>
              </a:ext>
            </a:extLst>
          </p:cNvPr>
          <p:cNvPicPr>
            <a:picLocks noChangeAspect="1"/>
          </p:cNvPicPr>
          <p:nvPr/>
        </p:nvPicPr>
        <p:blipFill>
          <a:blip r:embed="rId3"/>
          <a:stretch>
            <a:fillRect/>
          </a:stretch>
        </p:blipFill>
        <p:spPr>
          <a:xfrm>
            <a:off x="8439485" y="2008909"/>
            <a:ext cx="2656387" cy="1502232"/>
          </a:xfrm>
          <a:prstGeom prst="rect">
            <a:avLst/>
          </a:prstGeom>
        </p:spPr>
      </p:pic>
      <p:pic>
        <p:nvPicPr>
          <p:cNvPr id="10" name="Picture 9">
            <a:extLst>
              <a:ext uri="{FF2B5EF4-FFF2-40B4-BE49-F238E27FC236}">
                <a16:creationId xmlns:a16="http://schemas.microsoft.com/office/drawing/2014/main" id="{CB9385C5-3D9B-9FDE-53EF-BC44B1986D04}"/>
              </a:ext>
            </a:extLst>
          </p:cNvPr>
          <p:cNvPicPr>
            <a:picLocks noChangeAspect="1"/>
          </p:cNvPicPr>
          <p:nvPr/>
        </p:nvPicPr>
        <p:blipFill>
          <a:blip r:embed="rId4"/>
          <a:stretch>
            <a:fillRect/>
          </a:stretch>
        </p:blipFill>
        <p:spPr>
          <a:xfrm>
            <a:off x="7602011" y="4388644"/>
            <a:ext cx="4393968" cy="1830820"/>
          </a:xfrm>
          <a:prstGeom prst="rect">
            <a:avLst/>
          </a:prstGeom>
        </p:spPr>
      </p:pic>
    </p:spTree>
    <p:extLst>
      <p:ext uri="{BB962C8B-B14F-4D97-AF65-F5344CB8AC3E}">
        <p14:creationId xmlns:p14="http://schemas.microsoft.com/office/powerpoint/2010/main" val="96363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93A8D-D857-30BD-DD21-F160FE784A26}"/>
              </a:ext>
            </a:extLst>
          </p:cNvPr>
          <p:cNvSpPr>
            <a:spLocks noGrp="1"/>
          </p:cNvSpPr>
          <p:nvPr>
            <p:ph type="title"/>
          </p:nvPr>
        </p:nvSpPr>
        <p:spPr/>
        <p:txBody>
          <a:bodyPr/>
          <a:lstStyle/>
          <a:p>
            <a:r>
              <a:rPr lang="en-US" dirty="0"/>
              <a:t>Overview of Data Collection, Cleanup, and Exploration</a:t>
            </a:r>
          </a:p>
        </p:txBody>
      </p:sp>
      <p:sp>
        <p:nvSpPr>
          <p:cNvPr id="3" name="Table Placeholder 2">
            <a:extLst>
              <a:ext uri="{FF2B5EF4-FFF2-40B4-BE49-F238E27FC236}">
                <a16:creationId xmlns:a16="http://schemas.microsoft.com/office/drawing/2014/main" id="{1F0590DE-5FBB-6F06-BDA7-DF3973374023}"/>
              </a:ext>
            </a:extLst>
          </p:cNvPr>
          <p:cNvSpPr>
            <a:spLocks noGrp="1"/>
          </p:cNvSpPr>
          <p:nvPr>
            <p:ph type="tbl" sz="quarter" idx="13"/>
          </p:nvPr>
        </p:nvSpPr>
        <p:spPr>
          <a:xfrm>
            <a:off x="613186" y="1690687"/>
            <a:ext cx="10965628" cy="4973349"/>
          </a:xfrm>
        </p:spPr>
        <p:txBody>
          <a:bodyPr>
            <a:noAutofit/>
          </a:bodyPr>
          <a:lstStyle/>
          <a:p>
            <a:pPr>
              <a:buFont typeface="Arial"/>
              <a:buChar char="•"/>
            </a:pPr>
            <a:r>
              <a:rPr lang="en-US" sz="1500" b="1" dirty="0">
                <a:ea typeface="+mn-lt"/>
                <a:cs typeface="+mn-lt"/>
              </a:rPr>
              <a:t>Data Source and Choice</a:t>
            </a:r>
            <a:endParaRPr lang="en-US" sz="1500" dirty="0"/>
          </a:p>
          <a:p>
            <a:pPr marL="971550" lvl="1" indent="-285750">
              <a:buFont typeface="Arial"/>
              <a:buChar char="•"/>
            </a:pPr>
            <a:r>
              <a:rPr lang="en-US" sz="1500" b="1" dirty="0">
                <a:ea typeface="+mn-lt"/>
                <a:cs typeface="+mn-lt"/>
              </a:rPr>
              <a:t>Source</a:t>
            </a:r>
            <a:r>
              <a:rPr lang="en-US" sz="1500" dirty="0">
                <a:ea typeface="+mn-lt"/>
                <a:cs typeface="+mn-lt"/>
              </a:rPr>
              <a:t>: The dataset used was likely provided by a company or obtained from a public repository focused on customer churn.</a:t>
            </a:r>
            <a:endParaRPr lang="en-US" sz="1500" dirty="0"/>
          </a:p>
          <a:p>
            <a:pPr marL="971550" lvl="1" indent="-285750">
              <a:buFont typeface="Arial"/>
            </a:pPr>
            <a:r>
              <a:rPr lang="en-US" sz="1500" b="1" dirty="0">
                <a:ea typeface="+mn-lt"/>
                <a:cs typeface="+mn-lt"/>
              </a:rPr>
              <a:t>Reason for Choice</a:t>
            </a:r>
            <a:r>
              <a:rPr lang="en-US" sz="1500" dirty="0">
                <a:ea typeface="+mn-lt"/>
                <a:cs typeface="+mn-lt"/>
              </a:rPr>
              <a:t>: The dataset was chosen because it contains relevant information like customer demographics, service usage, and churn status, which are essential for analyzing and predicting customer churn.</a:t>
            </a:r>
            <a:endParaRPr lang="en-US" sz="1500" dirty="0"/>
          </a:p>
          <a:p>
            <a:pPr>
              <a:buFont typeface="Arial"/>
            </a:pPr>
            <a:r>
              <a:rPr lang="en-US" sz="1500" b="1" dirty="0">
                <a:ea typeface="+mn-lt"/>
                <a:cs typeface="+mn-lt"/>
              </a:rPr>
              <a:t>Data Collection</a:t>
            </a:r>
            <a:endParaRPr lang="en-US" sz="1500" dirty="0"/>
          </a:p>
          <a:p>
            <a:pPr marL="971550" lvl="1" indent="-285750">
              <a:buFont typeface="Arial"/>
            </a:pPr>
            <a:r>
              <a:rPr lang="en-US" sz="1500" b="1" dirty="0">
                <a:ea typeface="+mn-lt"/>
                <a:cs typeface="+mn-lt"/>
              </a:rPr>
              <a:t>Process</a:t>
            </a:r>
            <a:r>
              <a:rPr lang="en-US" sz="1500" dirty="0">
                <a:ea typeface="+mn-lt"/>
                <a:cs typeface="+mn-lt"/>
              </a:rPr>
              <a:t>: The data was collected as a comprehensive dataset, that included customer details, service usage, and whether they churned or not.</a:t>
            </a:r>
            <a:endParaRPr lang="en-US" sz="1500" dirty="0"/>
          </a:p>
          <a:p>
            <a:pPr marL="971550" lvl="1" indent="-285750">
              <a:buFont typeface="Arial"/>
            </a:pPr>
            <a:r>
              <a:rPr lang="en-US" sz="1500" b="1" dirty="0">
                <a:ea typeface="+mn-lt"/>
                <a:cs typeface="+mn-lt"/>
              </a:rPr>
              <a:t>Challenges</a:t>
            </a:r>
            <a:r>
              <a:rPr lang="en-US" sz="1500" dirty="0">
                <a:ea typeface="+mn-lt"/>
                <a:cs typeface="+mn-lt"/>
              </a:rPr>
              <a:t>: The data needed to be in a format that could be easily processed by machine learning models.</a:t>
            </a:r>
            <a:endParaRPr lang="en-US" sz="1500" dirty="0"/>
          </a:p>
          <a:p>
            <a:pPr>
              <a:buFont typeface="Arial"/>
            </a:pPr>
            <a:r>
              <a:rPr lang="en-US" sz="1500" b="1" dirty="0">
                <a:ea typeface="+mn-lt"/>
                <a:cs typeface="+mn-lt"/>
              </a:rPr>
              <a:t>Data Cleanup</a:t>
            </a:r>
            <a:endParaRPr lang="en-US" sz="1500" dirty="0"/>
          </a:p>
          <a:p>
            <a:pPr marL="971550" lvl="1" indent="-285750">
              <a:buFont typeface="Arial"/>
            </a:pPr>
            <a:r>
              <a:rPr lang="en-US" sz="1500" b="1" dirty="0">
                <a:ea typeface="+mn-lt"/>
                <a:cs typeface="+mn-lt"/>
              </a:rPr>
              <a:t>Missing Values</a:t>
            </a:r>
            <a:r>
              <a:rPr lang="en-US" sz="1500" dirty="0">
                <a:ea typeface="+mn-lt"/>
                <a:cs typeface="+mn-lt"/>
              </a:rPr>
              <a:t>: Checked for and handled any missing data points.</a:t>
            </a:r>
            <a:endParaRPr lang="en-US" sz="1500" dirty="0"/>
          </a:p>
          <a:p>
            <a:pPr marL="971550" lvl="1" indent="-285750">
              <a:buFont typeface="Arial"/>
            </a:pPr>
            <a:r>
              <a:rPr lang="en-US" sz="1500" b="1" dirty="0">
                <a:ea typeface="+mn-lt"/>
                <a:cs typeface="+mn-lt"/>
              </a:rPr>
              <a:t>Standardization</a:t>
            </a:r>
            <a:r>
              <a:rPr lang="en-US" sz="1500" dirty="0">
                <a:ea typeface="+mn-lt"/>
                <a:cs typeface="+mn-lt"/>
              </a:rPr>
              <a:t>: Converted categorical variables like churn (Yes/No to 1/0) and voicemail status (No/Yes to 0/1) for easier analysis.</a:t>
            </a:r>
            <a:endParaRPr lang="en-US" sz="1500" dirty="0"/>
          </a:p>
          <a:p>
            <a:pPr marL="971550" lvl="1" indent="-285750">
              <a:buFont typeface="Arial"/>
              <a:buChar char="•"/>
            </a:pPr>
            <a:r>
              <a:rPr lang="en-US" sz="1500" b="1" dirty="0">
                <a:ea typeface="+mn-lt"/>
                <a:cs typeface="+mn-lt"/>
              </a:rPr>
              <a:t>Feature Extraction</a:t>
            </a:r>
            <a:r>
              <a:rPr lang="en-US" sz="1500" dirty="0">
                <a:ea typeface="+mn-lt"/>
                <a:cs typeface="+mn-lt"/>
              </a:rPr>
              <a:t>: Extracted relevant features, such as area codes from phone numbers, and focused on those for analysis.</a:t>
            </a:r>
            <a:endParaRPr lang="en-US" sz="1500" dirty="0"/>
          </a:p>
          <a:p>
            <a:pPr marL="971550" lvl="1" indent="-285750">
              <a:buFont typeface="Arial"/>
              <a:buChar char="•"/>
            </a:pPr>
            <a:r>
              <a:rPr lang="en-US" sz="1500" b="1" dirty="0">
                <a:ea typeface="+mn-lt"/>
                <a:cs typeface="+mn-lt"/>
              </a:rPr>
              <a:t>Grouping</a:t>
            </a:r>
            <a:r>
              <a:rPr lang="en-US" sz="1500" dirty="0">
                <a:ea typeface="+mn-lt"/>
                <a:cs typeface="+mn-lt"/>
              </a:rPr>
              <a:t>: Grouped data by state and churn to analyze patterns across different regions.</a:t>
            </a:r>
            <a:endParaRPr lang="en-US" sz="1500" dirty="0"/>
          </a:p>
          <a:p>
            <a:pPr>
              <a:buFont typeface="Arial"/>
              <a:buChar char="•"/>
            </a:pPr>
            <a:r>
              <a:rPr lang="en-US" sz="1500" b="1" dirty="0">
                <a:ea typeface="+mn-lt"/>
                <a:cs typeface="+mn-lt"/>
              </a:rPr>
              <a:t>Data Exploration</a:t>
            </a:r>
            <a:endParaRPr lang="en-US" sz="1500" dirty="0"/>
          </a:p>
          <a:p>
            <a:pPr marL="971550" lvl="1" indent="-285750">
              <a:buFont typeface="Arial"/>
            </a:pPr>
            <a:r>
              <a:rPr lang="en-US" sz="1500" b="1" dirty="0">
                <a:ea typeface="+mn-lt"/>
                <a:cs typeface="+mn-lt"/>
              </a:rPr>
              <a:t>Visualizations</a:t>
            </a:r>
            <a:r>
              <a:rPr lang="en-US" sz="1500" dirty="0">
                <a:ea typeface="+mn-lt"/>
                <a:cs typeface="+mn-lt"/>
              </a:rPr>
              <a:t>: Used plots and charts to understand the relationships between different features and churn.</a:t>
            </a:r>
          </a:p>
          <a:p>
            <a:pPr marL="971550" lvl="1" indent="-285750">
              <a:buFont typeface="Arial"/>
            </a:pPr>
            <a:r>
              <a:rPr lang="en-US" sz="1500" b="1" dirty="0">
                <a:ea typeface="+mn-lt"/>
                <a:cs typeface="+mn-lt"/>
              </a:rPr>
              <a:t>Insights</a:t>
            </a:r>
            <a:r>
              <a:rPr lang="en-US" sz="1500" dirty="0">
                <a:ea typeface="+mn-lt"/>
                <a:cs typeface="+mn-lt"/>
              </a:rPr>
              <a:t>: Identified patterns such as the correlation between area codes, age, voicemail status, and churn likelihood.</a:t>
            </a:r>
          </a:p>
          <a:p>
            <a:endParaRPr lang="en-US" sz="1600" dirty="0"/>
          </a:p>
        </p:txBody>
      </p:sp>
    </p:spTree>
    <p:extLst>
      <p:ext uri="{BB962C8B-B14F-4D97-AF65-F5344CB8AC3E}">
        <p14:creationId xmlns:p14="http://schemas.microsoft.com/office/powerpoint/2010/main" val="1283185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C3190-FF55-DACB-B5A9-DA6478C4F06B}"/>
              </a:ext>
            </a:extLst>
          </p:cNvPr>
          <p:cNvSpPr>
            <a:spLocks noGrp="1"/>
          </p:cNvSpPr>
          <p:nvPr>
            <p:ph type="title"/>
          </p:nvPr>
        </p:nvSpPr>
        <p:spPr/>
        <p:txBody>
          <a:bodyPr/>
          <a:lstStyle/>
          <a:p>
            <a:r>
              <a:rPr lang="en-US" dirty="0">
                <a:ea typeface="+mj-lt"/>
                <a:cs typeface="+mj-lt"/>
              </a:rPr>
              <a:t>Issues Faced and Solutions</a:t>
            </a:r>
            <a:endParaRPr lang="en-US" dirty="0"/>
          </a:p>
        </p:txBody>
      </p:sp>
      <p:sp>
        <p:nvSpPr>
          <p:cNvPr id="3" name="Table Placeholder 2">
            <a:extLst>
              <a:ext uri="{FF2B5EF4-FFF2-40B4-BE49-F238E27FC236}">
                <a16:creationId xmlns:a16="http://schemas.microsoft.com/office/drawing/2014/main" id="{A2768681-0277-45B7-B09D-69FE5F68CF00}"/>
              </a:ext>
            </a:extLst>
          </p:cNvPr>
          <p:cNvSpPr>
            <a:spLocks noGrp="1"/>
          </p:cNvSpPr>
          <p:nvPr>
            <p:ph type="tbl" sz="quarter" idx="13"/>
          </p:nvPr>
        </p:nvSpPr>
        <p:spPr/>
        <p:txBody>
          <a:bodyPr/>
          <a:lstStyle/>
          <a:p>
            <a:pPr>
              <a:buFont typeface="Arial"/>
            </a:pPr>
            <a:r>
              <a:rPr lang="en-US" sz="1700" b="1" dirty="0">
                <a:ea typeface="+mn-lt"/>
                <a:cs typeface="+mn-lt"/>
              </a:rPr>
              <a:t>Complex Data Formatting</a:t>
            </a:r>
            <a:r>
              <a:rPr lang="en-US" sz="1700" dirty="0">
                <a:ea typeface="+mn-lt"/>
                <a:cs typeface="+mn-lt"/>
              </a:rPr>
              <a:t>:</a:t>
            </a:r>
          </a:p>
          <a:p>
            <a:pPr marL="971550" lvl="1" indent="-285750">
              <a:buFont typeface="Arial"/>
            </a:pPr>
            <a:r>
              <a:rPr lang="en-US" sz="1700" b="1" dirty="0">
                <a:ea typeface="+mn-lt"/>
                <a:cs typeface="+mn-lt"/>
              </a:rPr>
              <a:t>Problem</a:t>
            </a:r>
            <a:r>
              <a:rPr lang="en-US" sz="1700" dirty="0">
                <a:ea typeface="+mn-lt"/>
                <a:cs typeface="+mn-lt"/>
              </a:rPr>
              <a:t>: The data initially included complex formats, such as full phone numbers with area codes.</a:t>
            </a:r>
            <a:endParaRPr lang="en-US" sz="1700" dirty="0"/>
          </a:p>
          <a:p>
            <a:pPr marL="971550" lvl="1" indent="-285750">
              <a:buFont typeface="Arial"/>
              <a:buChar char="•"/>
            </a:pPr>
            <a:r>
              <a:rPr lang="en-US" sz="1700" b="1" dirty="0"/>
              <a:t>Solution</a:t>
            </a:r>
            <a:r>
              <a:rPr lang="en-US" sz="1700" dirty="0"/>
              <a:t>: Simplified by extracting just the area code </a:t>
            </a:r>
            <a:r>
              <a:rPr lang="en-US" sz="1700" dirty="0">
                <a:ea typeface="+mn-lt"/>
                <a:cs typeface="+mn-lt"/>
              </a:rPr>
              <a:t>for focused analysis.</a:t>
            </a:r>
            <a:endParaRPr lang="en-US" sz="1700" dirty="0"/>
          </a:p>
          <a:p>
            <a:pPr>
              <a:buFont typeface="Arial"/>
            </a:pPr>
            <a:r>
              <a:rPr lang="en-US" sz="1700" b="1" dirty="0">
                <a:ea typeface="+mn-lt"/>
                <a:cs typeface="+mn-lt"/>
              </a:rPr>
              <a:t>Categorical Data Issues</a:t>
            </a:r>
            <a:r>
              <a:rPr lang="en-US" sz="1700" dirty="0">
                <a:ea typeface="+mn-lt"/>
                <a:cs typeface="+mn-lt"/>
              </a:rPr>
              <a:t>:</a:t>
            </a:r>
            <a:endParaRPr lang="en-US" sz="1700" dirty="0"/>
          </a:p>
          <a:p>
            <a:pPr marL="971550" lvl="1" indent="-285750">
              <a:buFont typeface="Arial"/>
            </a:pPr>
            <a:r>
              <a:rPr lang="en-US" sz="1700" b="1" dirty="0">
                <a:ea typeface="+mn-lt"/>
                <a:cs typeface="+mn-lt"/>
              </a:rPr>
              <a:t>Problem</a:t>
            </a:r>
            <a:r>
              <a:rPr lang="en-US" sz="1700" dirty="0">
                <a:ea typeface="+mn-lt"/>
                <a:cs typeface="+mn-lt"/>
              </a:rPr>
              <a:t>: The churn status and voicemail data were in text format (Yes/No).</a:t>
            </a:r>
            <a:endParaRPr lang="en-US" sz="1700" dirty="0"/>
          </a:p>
          <a:p>
            <a:pPr marL="971550" lvl="1" indent="-285750">
              <a:buFont typeface="Arial"/>
              <a:buChar char="•"/>
            </a:pPr>
            <a:r>
              <a:rPr lang="en-US" sz="1700" b="1" dirty="0"/>
              <a:t>Solution</a:t>
            </a:r>
            <a:r>
              <a:rPr lang="en-US" sz="1700" dirty="0"/>
              <a:t>: Converted them to numerical values (1/0) </a:t>
            </a:r>
            <a:r>
              <a:rPr lang="en-US" sz="1700" dirty="0">
                <a:ea typeface="+mn-lt"/>
                <a:cs typeface="+mn-lt"/>
              </a:rPr>
              <a:t>to make them compatible with machine learning models.</a:t>
            </a:r>
            <a:endParaRPr lang="en-US" sz="1700" dirty="0"/>
          </a:p>
          <a:p>
            <a:pPr>
              <a:buFont typeface="Arial"/>
              <a:buChar char="•"/>
            </a:pPr>
            <a:r>
              <a:rPr lang="en-US" sz="1700" b="1" dirty="0"/>
              <a:t>Inconsistent Data Entries</a:t>
            </a:r>
            <a:r>
              <a:rPr lang="en-US" sz="1700" dirty="0"/>
              <a:t>:</a:t>
            </a:r>
          </a:p>
          <a:p>
            <a:pPr marL="971550" lvl="1" indent="-285750">
              <a:buFont typeface="Arial"/>
            </a:pPr>
            <a:r>
              <a:rPr lang="en-US" sz="1700" b="1" dirty="0">
                <a:ea typeface="+mn-lt"/>
                <a:cs typeface="+mn-lt"/>
              </a:rPr>
              <a:t>Problem</a:t>
            </a:r>
            <a:r>
              <a:rPr lang="en-US" sz="1700" dirty="0">
                <a:ea typeface="+mn-lt"/>
                <a:cs typeface="+mn-lt"/>
              </a:rPr>
              <a:t>: There might have been inconsistencies in how data was entered across different records (e.g., voicemail status, states not grouped with corelated data).</a:t>
            </a:r>
          </a:p>
          <a:p>
            <a:pPr marL="971550" lvl="1" indent="-285750">
              <a:buFont typeface="Arial"/>
            </a:pPr>
            <a:r>
              <a:rPr lang="en-US" sz="1700" b="1" dirty="0">
                <a:ea typeface="+mn-lt"/>
                <a:cs typeface="+mn-lt"/>
              </a:rPr>
              <a:t>Solution</a:t>
            </a:r>
            <a:r>
              <a:rPr lang="en-US" sz="1700" dirty="0">
                <a:ea typeface="+mn-lt"/>
                <a:cs typeface="+mn-lt"/>
              </a:rPr>
              <a:t>: Standardized entries during the cleanup process to ensure uniformity across the dataset.</a:t>
            </a:r>
            <a:endParaRPr lang="en-US" sz="1700" dirty="0"/>
          </a:p>
          <a:p>
            <a:endParaRPr lang="en-US" dirty="0"/>
          </a:p>
        </p:txBody>
      </p:sp>
    </p:spTree>
    <p:extLst>
      <p:ext uri="{BB962C8B-B14F-4D97-AF65-F5344CB8AC3E}">
        <p14:creationId xmlns:p14="http://schemas.microsoft.com/office/powerpoint/2010/main" val="2134413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b="1" dirty="0">
                <a:effectLst/>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939638"/>
            <a:ext cx="5079124" cy="4364326"/>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5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5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5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r>
              <a:rPr lang="en-US" sz="1500" dirty="0">
                <a:effectLst/>
              </a:rPr>
              <a:t> </a:t>
            </a:r>
            <a:endParaRPr lang="en-US" sz="1500" dirty="0"/>
          </a:p>
          <a:p>
            <a:pPr marL="0" indent="0">
              <a:buNone/>
            </a:pPr>
            <a:endParaRPr lang="en-US" sz="1800" b="1"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sz="1500" dirty="0"/>
              <a:t>The dataset was loaded into a </a:t>
            </a:r>
            <a:r>
              <a:rPr lang="en-US" sz="1500" dirty="0" err="1"/>
              <a:t>DataFrame</a:t>
            </a:r>
            <a:r>
              <a:rPr lang="en-US" sz="1500"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939637"/>
            <a:ext cx="4894006" cy="4364326"/>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marL="0" marR="0">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530</TotalTime>
  <Words>1689</Words>
  <Application>Microsoft Office PowerPoint</Application>
  <PresentationFormat>Widescreen</PresentationFormat>
  <Paragraphs>101</Paragraphs>
  <Slides>20</Slides>
  <Notes>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Aptos</vt:lpstr>
      <vt:lpstr>Aptos Black</vt:lpstr>
      <vt:lpstr>Arial</vt:lpstr>
      <vt:lpstr>Calibri</vt:lpstr>
      <vt:lpstr>Calibri Light</vt:lpstr>
      <vt:lpstr>Courier New</vt:lpstr>
      <vt:lpstr>Slack-Lato</vt:lpstr>
      <vt:lpstr>Source Sans Pro</vt:lpstr>
      <vt:lpstr>Symbol</vt:lpstr>
      <vt:lpstr>Wingdings</vt:lpstr>
      <vt:lpstr>Custom</vt:lpstr>
      <vt:lpstr>Telecom Churn Prediction Project</vt:lpstr>
      <vt:lpstr>PowerPoint Presentation</vt:lpstr>
      <vt:lpstr>How does predicting churn relate to the telecommunications industry?</vt:lpstr>
      <vt:lpstr>Data Overview</vt:lpstr>
      <vt:lpstr>  Source: A Kaggle competition for predicting customer churn for a telecoms company.   Kaggle. (2020). Customer Churn Prediction 2020 [Dataset]. Kaggle. Retrieved from [URL]</vt:lpstr>
      <vt:lpstr>Structure of The data</vt:lpstr>
      <vt:lpstr>Overview of Data Collection, Cleanup, and Exploration</vt:lpstr>
      <vt:lpstr>Issues Faced and Solutions</vt:lpstr>
      <vt:lpstr>Data Importation and Preparation </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Potential next steps</vt:lpstr>
      <vt:lpstr>Prediction 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Cody Lerch</cp:lastModifiedBy>
  <cp:revision>2</cp:revision>
  <dcterms:created xsi:type="dcterms:W3CDTF">2024-09-09T17:21:26Z</dcterms:created>
  <dcterms:modified xsi:type="dcterms:W3CDTF">2024-09-10T22:38:51Z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